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169.xml" ContentType="application/vnd.openxmlformats-officedocument.presentationml.slide+xml"/>
  <Override PartName="/ppt/slides/slide221.xml" ContentType="application/vnd.openxmlformats-officedocument.presentationml.slide+xml"/>
  <Override PartName="/ppt/slides/slide308.xml" ContentType="application/vnd.openxmlformats-officedocument.presentationml.slide+xml"/>
  <Override PartName="/ppt/slides/slide319.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333.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00.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55.xml" ContentType="application/vnd.openxmlformats-officedocument.presentationml.slide+xml"/>
  <Override PartName="/ppt/slides/slide237.xml" ContentType="application/vnd.openxmlformats-officedocument.presentationml.slide+xml"/>
  <Override PartName="/ppt/slides/slide284.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26.xml" ContentType="application/vnd.openxmlformats-officedocument.presentationml.slide+xml"/>
  <Override PartName="/ppt/slides/slide262.xml" ContentType="application/vnd.openxmlformats-officedocument.presentationml.slide+xml"/>
  <Override PartName="/ppt/slides/slide273.xml" ContentType="application/vnd.openxmlformats-officedocument.presentationml.slide+xml"/>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slides/slide2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240.xml" ContentType="application/vnd.openxmlformats-officedocument.presentationml.slide+xml"/>
  <Override PartName="/ppt/slides/slide327.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slides/slide305.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78.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s/slide234.xml" ContentType="application/vnd.openxmlformats-officedocument.presentationml.slide+xml"/>
  <Override PartName="/ppt/slides/slide245.xml" ContentType="application/vnd.openxmlformats-officedocument.presentationml.slide+xml"/>
  <Override PartName="/ppt/slides/slide281.xml" ContentType="application/vnd.openxmlformats-officedocument.presentationml.slide+xml"/>
  <Override PartName="/ppt/slides/slide292.xml" ContentType="application/vnd.openxmlformats-officedocument.presentationml.slide+xml"/>
  <Override PartName="/ppt/slides/slide41.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324.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297.xml" ContentType="application/vnd.openxmlformats-officedocument.presentationml.slide+xml"/>
  <Override PartName="/ppt/slides/slide302.xml" ContentType="application/vnd.openxmlformats-officedocument.presentationml.slide+xml"/>
  <Override PartName="/ppt/slides/slide313.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s/slide264.xml" ContentType="application/vnd.openxmlformats-officedocument.presentationml.slide+xml"/>
  <Override PartName="/ppt/slides/slide275.xml" ContentType="application/vnd.openxmlformats-officedocument.presentationml.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242.xml" ContentType="application/vnd.openxmlformats-officedocument.presentationml.slide+xml"/>
  <Override PartName="/ppt/slides/slide329.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231.xml" ContentType="application/vnd.openxmlformats-officedocument.presentationml.slide+xml"/>
  <Override PartName="/ppt/slides/slide318.xml" ContentType="application/vnd.openxmlformats-officedocument.presentationml.slide+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220.xml" ContentType="application/vnd.openxmlformats-officedocument.presentationml.slide+xml"/>
  <Override PartName="/ppt/slides/slide307.xml" ContentType="application/vnd.openxmlformats-officedocument.presentationml.slide+xml"/>
  <Override PartName="/ppt/slides/slide325.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slides/slide314.xml" ContentType="application/vnd.openxmlformats-officedocument.presentationml.slide+xml"/>
  <Override PartName="/ppt/slides/slide332.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21.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31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s/slide294.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Default Extension="gif" ContentType="image/gif"/>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594" r:id="rId3"/>
    <p:sldId id="257" r:id="rId4"/>
    <p:sldId id="258" r:id="rId5"/>
    <p:sldId id="259" r:id="rId6"/>
    <p:sldId id="260"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2" r:id="rId37"/>
    <p:sldId id="291"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49" r:id="rId60"/>
    <p:sldId id="350" r:id="rId61"/>
    <p:sldId id="351" r:id="rId62"/>
    <p:sldId id="352" r:id="rId63"/>
    <p:sldId id="353" r:id="rId64"/>
    <p:sldId id="354" r:id="rId65"/>
    <p:sldId id="355" r:id="rId66"/>
    <p:sldId id="356" r:id="rId67"/>
    <p:sldId id="357" r:id="rId68"/>
    <p:sldId id="358" r:id="rId69"/>
    <p:sldId id="359" r:id="rId70"/>
    <p:sldId id="360" r:id="rId71"/>
    <p:sldId id="361" r:id="rId72"/>
    <p:sldId id="362" r:id="rId73"/>
    <p:sldId id="363" r:id="rId74"/>
    <p:sldId id="314" r:id="rId75"/>
    <p:sldId id="315" r:id="rId76"/>
    <p:sldId id="316" r:id="rId77"/>
    <p:sldId id="317" r:id="rId78"/>
    <p:sldId id="318" r:id="rId79"/>
    <p:sldId id="319" r:id="rId80"/>
    <p:sldId id="320" r:id="rId81"/>
    <p:sldId id="321" r:id="rId82"/>
    <p:sldId id="322" r:id="rId83"/>
    <p:sldId id="324" r:id="rId84"/>
    <p:sldId id="325" r:id="rId85"/>
    <p:sldId id="323" r:id="rId86"/>
    <p:sldId id="326" r:id="rId87"/>
    <p:sldId id="331" r:id="rId88"/>
    <p:sldId id="327" r:id="rId89"/>
    <p:sldId id="328" r:id="rId90"/>
    <p:sldId id="329" r:id="rId91"/>
    <p:sldId id="330" r:id="rId92"/>
    <p:sldId id="332" r:id="rId93"/>
    <p:sldId id="333" r:id="rId94"/>
    <p:sldId id="334" r:id="rId95"/>
    <p:sldId id="335" r:id="rId96"/>
    <p:sldId id="336" r:id="rId97"/>
    <p:sldId id="337" r:id="rId98"/>
    <p:sldId id="338" r:id="rId99"/>
    <p:sldId id="339" r:id="rId100"/>
    <p:sldId id="340" r:id="rId101"/>
    <p:sldId id="341" r:id="rId102"/>
    <p:sldId id="342" r:id="rId103"/>
    <p:sldId id="343" r:id="rId104"/>
    <p:sldId id="347" r:id="rId105"/>
    <p:sldId id="344" r:id="rId106"/>
    <p:sldId id="346" r:id="rId107"/>
    <p:sldId id="364" r:id="rId108"/>
    <p:sldId id="365" r:id="rId109"/>
    <p:sldId id="366" r:id="rId110"/>
    <p:sldId id="367" r:id="rId111"/>
    <p:sldId id="368" r:id="rId112"/>
    <p:sldId id="369" r:id="rId113"/>
    <p:sldId id="370" r:id="rId114"/>
    <p:sldId id="371" r:id="rId115"/>
    <p:sldId id="372" r:id="rId116"/>
    <p:sldId id="373" r:id="rId117"/>
    <p:sldId id="374" r:id="rId118"/>
    <p:sldId id="375" r:id="rId119"/>
    <p:sldId id="376" r:id="rId120"/>
    <p:sldId id="377" r:id="rId121"/>
    <p:sldId id="378" r:id="rId122"/>
    <p:sldId id="379" r:id="rId123"/>
    <p:sldId id="380" r:id="rId124"/>
    <p:sldId id="381" r:id="rId125"/>
    <p:sldId id="382" r:id="rId126"/>
    <p:sldId id="383" r:id="rId127"/>
    <p:sldId id="384" r:id="rId128"/>
    <p:sldId id="385" r:id="rId129"/>
    <p:sldId id="386" r:id="rId130"/>
    <p:sldId id="387" r:id="rId131"/>
    <p:sldId id="388" r:id="rId132"/>
    <p:sldId id="389" r:id="rId133"/>
    <p:sldId id="390" r:id="rId134"/>
    <p:sldId id="391" r:id="rId135"/>
    <p:sldId id="392" r:id="rId136"/>
    <p:sldId id="393" r:id="rId137"/>
    <p:sldId id="394" r:id="rId138"/>
    <p:sldId id="395" r:id="rId139"/>
    <p:sldId id="396" r:id="rId140"/>
    <p:sldId id="397" r:id="rId141"/>
    <p:sldId id="398" r:id="rId142"/>
    <p:sldId id="399" r:id="rId143"/>
    <p:sldId id="400" r:id="rId144"/>
    <p:sldId id="401" r:id="rId145"/>
    <p:sldId id="403" r:id="rId146"/>
    <p:sldId id="402" r:id="rId147"/>
    <p:sldId id="404" r:id="rId148"/>
    <p:sldId id="405" r:id="rId149"/>
    <p:sldId id="406" r:id="rId150"/>
    <p:sldId id="407" r:id="rId151"/>
    <p:sldId id="408" r:id="rId152"/>
    <p:sldId id="409" r:id="rId153"/>
    <p:sldId id="410" r:id="rId154"/>
    <p:sldId id="411" r:id="rId155"/>
    <p:sldId id="412" r:id="rId156"/>
    <p:sldId id="413" r:id="rId157"/>
    <p:sldId id="414" r:id="rId158"/>
    <p:sldId id="415" r:id="rId159"/>
    <p:sldId id="417" r:id="rId160"/>
    <p:sldId id="418" r:id="rId161"/>
    <p:sldId id="419" r:id="rId162"/>
    <p:sldId id="420" r:id="rId163"/>
    <p:sldId id="421" r:id="rId164"/>
    <p:sldId id="422" r:id="rId165"/>
    <p:sldId id="423" r:id="rId166"/>
    <p:sldId id="424" r:id="rId167"/>
    <p:sldId id="425" r:id="rId168"/>
    <p:sldId id="426" r:id="rId169"/>
    <p:sldId id="427" r:id="rId170"/>
    <p:sldId id="428" r:id="rId171"/>
    <p:sldId id="429" r:id="rId172"/>
    <p:sldId id="430" r:id="rId173"/>
    <p:sldId id="431" r:id="rId174"/>
    <p:sldId id="432" r:id="rId175"/>
    <p:sldId id="433" r:id="rId176"/>
    <p:sldId id="434" r:id="rId177"/>
    <p:sldId id="435" r:id="rId178"/>
    <p:sldId id="436" r:id="rId179"/>
    <p:sldId id="437" r:id="rId180"/>
    <p:sldId id="438" r:id="rId181"/>
    <p:sldId id="439" r:id="rId182"/>
    <p:sldId id="440" r:id="rId183"/>
    <p:sldId id="441" r:id="rId184"/>
    <p:sldId id="442" r:id="rId185"/>
    <p:sldId id="443" r:id="rId186"/>
    <p:sldId id="444" r:id="rId187"/>
    <p:sldId id="445" r:id="rId188"/>
    <p:sldId id="446" r:id="rId189"/>
    <p:sldId id="447" r:id="rId190"/>
    <p:sldId id="448" r:id="rId191"/>
    <p:sldId id="449" r:id="rId192"/>
    <p:sldId id="450" r:id="rId193"/>
    <p:sldId id="451" r:id="rId194"/>
    <p:sldId id="452" r:id="rId195"/>
    <p:sldId id="453" r:id="rId196"/>
    <p:sldId id="454" r:id="rId197"/>
    <p:sldId id="455" r:id="rId198"/>
    <p:sldId id="456" r:id="rId199"/>
    <p:sldId id="457" r:id="rId200"/>
    <p:sldId id="458" r:id="rId201"/>
    <p:sldId id="459" r:id="rId202"/>
    <p:sldId id="460" r:id="rId203"/>
    <p:sldId id="461" r:id="rId204"/>
    <p:sldId id="462" r:id="rId205"/>
    <p:sldId id="463" r:id="rId206"/>
    <p:sldId id="464" r:id="rId207"/>
    <p:sldId id="465" r:id="rId208"/>
    <p:sldId id="466" r:id="rId209"/>
    <p:sldId id="467" r:id="rId210"/>
    <p:sldId id="468" r:id="rId211"/>
    <p:sldId id="469" r:id="rId212"/>
    <p:sldId id="470" r:id="rId213"/>
    <p:sldId id="471" r:id="rId214"/>
    <p:sldId id="472" r:id="rId215"/>
    <p:sldId id="473" r:id="rId216"/>
    <p:sldId id="474" r:id="rId217"/>
    <p:sldId id="475" r:id="rId218"/>
    <p:sldId id="476" r:id="rId219"/>
    <p:sldId id="477" r:id="rId220"/>
    <p:sldId id="478" r:id="rId221"/>
    <p:sldId id="479" r:id="rId222"/>
    <p:sldId id="480" r:id="rId223"/>
    <p:sldId id="481" r:id="rId224"/>
    <p:sldId id="482" r:id="rId225"/>
    <p:sldId id="483" r:id="rId226"/>
    <p:sldId id="484" r:id="rId227"/>
    <p:sldId id="485" r:id="rId228"/>
    <p:sldId id="486" r:id="rId229"/>
    <p:sldId id="489" r:id="rId230"/>
    <p:sldId id="487" r:id="rId231"/>
    <p:sldId id="488" r:id="rId232"/>
    <p:sldId id="490" r:id="rId233"/>
    <p:sldId id="491" r:id="rId234"/>
    <p:sldId id="532" r:id="rId235"/>
    <p:sldId id="533" r:id="rId236"/>
    <p:sldId id="534" r:id="rId237"/>
    <p:sldId id="535" r:id="rId238"/>
    <p:sldId id="536" r:id="rId239"/>
    <p:sldId id="537" r:id="rId240"/>
    <p:sldId id="538" r:id="rId241"/>
    <p:sldId id="492" r:id="rId242"/>
    <p:sldId id="493" r:id="rId243"/>
    <p:sldId id="494" r:id="rId244"/>
    <p:sldId id="539"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24" r:id="rId275"/>
    <p:sldId id="525" r:id="rId276"/>
    <p:sldId id="526" r:id="rId277"/>
    <p:sldId id="528" r:id="rId278"/>
    <p:sldId id="527" r:id="rId279"/>
    <p:sldId id="529" r:id="rId280"/>
    <p:sldId id="530" r:id="rId281"/>
    <p:sldId id="531" r:id="rId282"/>
    <p:sldId id="547" r:id="rId283"/>
    <p:sldId id="540" r:id="rId284"/>
    <p:sldId id="541" r:id="rId285"/>
    <p:sldId id="542" r:id="rId286"/>
    <p:sldId id="543" r:id="rId287"/>
    <p:sldId id="544" r:id="rId288"/>
    <p:sldId id="545" r:id="rId289"/>
    <p:sldId id="548" r:id="rId290"/>
    <p:sldId id="549" r:id="rId291"/>
    <p:sldId id="550" r:id="rId292"/>
    <p:sldId id="551" r:id="rId293"/>
    <p:sldId id="552" r:id="rId294"/>
    <p:sldId id="553" r:id="rId295"/>
    <p:sldId id="554" r:id="rId296"/>
    <p:sldId id="555" r:id="rId297"/>
    <p:sldId id="556" r:id="rId298"/>
    <p:sldId id="557" r:id="rId299"/>
    <p:sldId id="558" r:id="rId300"/>
    <p:sldId id="559" r:id="rId301"/>
    <p:sldId id="560" r:id="rId302"/>
    <p:sldId id="561" r:id="rId303"/>
    <p:sldId id="562" r:id="rId304"/>
    <p:sldId id="563" r:id="rId305"/>
    <p:sldId id="564" r:id="rId306"/>
    <p:sldId id="565" r:id="rId307"/>
    <p:sldId id="566" r:id="rId308"/>
    <p:sldId id="567" r:id="rId309"/>
    <p:sldId id="568" r:id="rId310"/>
    <p:sldId id="569" r:id="rId311"/>
    <p:sldId id="570" r:id="rId312"/>
    <p:sldId id="571" r:id="rId313"/>
    <p:sldId id="572" r:id="rId314"/>
    <p:sldId id="573" r:id="rId315"/>
    <p:sldId id="574" r:id="rId316"/>
    <p:sldId id="575" r:id="rId317"/>
    <p:sldId id="576" r:id="rId318"/>
    <p:sldId id="577" r:id="rId319"/>
    <p:sldId id="578" r:id="rId320"/>
    <p:sldId id="579" r:id="rId321"/>
    <p:sldId id="580" r:id="rId322"/>
    <p:sldId id="581" r:id="rId323"/>
    <p:sldId id="582" r:id="rId324"/>
    <p:sldId id="584" r:id="rId325"/>
    <p:sldId id="583" r:id="rId326"/>
    <p:sldId id="585" r:id="rId327"/>
    <p:sldId id="586" r:id="rId328"/>
    <p:sldId id="587" r:id="rId329"/>
    <p:sldId id="588" r:id="rId330"/>
    <p:sldId id="589" r:id="rId331"/>
    <p:sldId id="590" r:id="rId332"/>
    <p:sldId id="591" r:id="rId333"/>
    <p:sldId id="593" r:id="rId3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00FF"/>
    <a:srgbClr val="E68900"/>
    <a:srgbClr val="C85108"/>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24" autoAdjust="0"/>
    <p:restoredTop sz="94660"/>
  </p:normalViewPr>
  <p:slideViewPr>
    <p:cSldViewPr>
      <p:cViewPr varScale="1">
        <p:scale>
          <a:sx n="110" d="100"/>
          <a:sy n="110" d="100"/>
        </p:scale>
        <p:origin x="-1608" y="-9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9266"/>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335" Type="http://schemas.openxmlformats.org/officeDocument/2006/relationships/presProps" Target="presProps.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slide" Target="slides/slide324.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viewProps" Target="viewProps.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theme" Target="theme/theme1.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tableStyles" Target="tableStyles.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slide" Target="slides/slide292.xml"/><Relationship Id="rId302" Type="http://schemas.openxmlformats.org/officeDocument/2006/relationships/slide" Target="slides/slide301.xml"/><Relationship Id="rId307" Type="http://schemas.openxmlformats.org/officeDocument/2006/relationships/slide" Target="slides/slide306.xml"/><Relationship Id="rId323" Type="http://schemas.openxmlformats.org/officeDocument/2006/relationships/slide" Target="slides/slide322.xml"/><Relationship Id="rId328" Type="http://schemas.openxmlformats.org/officeDocument/2006/relationships/slide" Target="slides/slide32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313" Type="http://schemas.openxmlformats.org/officeDocument/2006/relationships/slide" Target="slides/slide312.xml"/><Relationship Id="rId318" Type="http://schemas.openxmlformats.org/officeDocument/2006/relationships/slide" Target="slides/slide317.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334" Type="http://schemas.openxmlformats.org/officeDocument/2006/relationships/slide" Target="slides/slide333.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304AF375-FA7C-4B68-8B60-300644B764B2}" type="datetimeFigureOut">
              <a:rPr lang="en-GB" smtClean="0"/>
              <a:pPr/>
              <a:t>08/09/2013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1E5B456-D107-4544-A38C-EC959862AC96}" type="slidenum">
              <a:rPr lang="en-GB" smtClean="0"/>
              <a:pPr/>
              <a:t>‹#›</a:t>
            </a:fld>
            <a:endParaRPr lang="en-GB"/>
          </a:p>
        </p:txBody>
      </p:sp>
    </p:spTree>
  </p:cSld>
  <p:clrMapOvr>
    <a:masterClrMapping/>
  </p:clrMapOvr>
  <p:transition advClick="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304AF375-FA7C-4B68-8B60-300644B764B2}" type="datetimeFigureOut">
              <a:rPr lang="en-GB" smtClean="0"/>
              <a:pPr/>
              <a:t>08/09/2013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1E5B456-D107-4544-A38C-EC959862AC96}" type="slidenum">
              <a:rPr lang="en-GB" smtClean="0"/>
              <a:pPr/>
              <a:t>‹#›</a:t>
            </a:fld>
            <a:endParaRPr lang="en-GB"/>
          </a:p>
        </p:txBody>
      </p:sp>
    </p:spTree>
  </p:cSld>
  <p:clrMapOvr>
    <a:masterClrMapping/>
  </p:clrMapOvr>
  <p:transition advClick="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304AF375-FA7C-4B68-8B60-300644B764B2}" type="datetimeFigureOut">
              <a:rPr lang="en-GB" smtClean="0"/>
              <a:pPr/>
              <a:t>08/09/2013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1E5B456-D107-4544-A38C-EC959862AC96}" type="slidenum">
              <a:rPr lang="en-GB" smtClean="0"/>
              <a:pPr/>
              <a:t>‹#›</a:t>
            </a:fld>
            <a:endParaRPr lang="en-GB"/>
          </a:p>
        </p:txBody>
      </p:sp>
    </p:spTree>
  </p:cSld>
  <p:clrMapOvr>
    <a:masterClrMapping/>
  </p:clrMapOvr>
  <p:transition advClick="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304AF375-FA7C-4B68-8B60-300644B764B2}" type="datetimeFigureOut">
              <a:rPr lang="en-GB" smtClean="0"/>
              <a:pPr/>
              <a:t>08/09/2013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1E5B456-D107-4544-A38C-EC959862AC96}" type="slidenum">
              <a:rPr lang="en-GB" smtClean="0"/>
              <a:pPr/>
              <a:t>‹#›</a:t>
            </a:fld>
            <a:endParaRPr lang="en-GB"/>
          </a:p>
        </p:txBody>
      </p:sp>
    </p:spTree>
  </p:cSld>
  <p:clrMapOvr>
    <a:masterClrMapping/>
  </p:clrMapOvr>
  <p:transition advClick="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04AF375-FA7C-4B68-8B60-300644B764B2}" type="datetimeFigureOut">
              <a:rPr lang="en-GB" smtClean="0"/>
              <a:pPr/>
              <a:t>08/09/2013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1E5B456-D107-4544-A38C-EC959862AC96}" type="slidenum">
              <a:rPr lang="en-GB" smtClean="0"/>
              <a:pPr/>
              <a:t>‹#›</a:t>
            </a:fld>
            <a:endParaRPr lang="en-GB"/>
          </a:p>
        </p:txBody>
      </p:sp>
    </p:spTree>
  </p:cSld>
  <p:clrMapOvr>
    <a:masterClrMapping/>
  </p:clrMapOvr>
  <p:transition advClick="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304AF375-FA7C-4B68-8B60-300644B764B2}" type="datetimeFigureOut">
              <a:rPr lang="en-GB" smtClean="0"/>
              <a:pPr/>
              <a:t>08/09/2013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1E5B456-D107-4544-A38C-EC959862AC96}" type="slidenum">
              <a:rPr lang="en-GB" smtClean="0"/>
              <a:pPr/>
              <a:t>‹#›</a:t>
            </a:fld>
            <a:endParaRPr lang="en-GB"/>
          </a:p>
        </p:txBody>
      </p:sp>
    </p:spTree>
  </p:cSld>
  <p:clrMapOvr>
    <a:masterClrMapping/>
  </p:clrMapOvr>
  <p:transition advClick="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304AF375-FA7C-4B68-8B60-300644B764B2}" type="datetimeFigureOut">
              <a:rPr lang="en-GB" smtClean="0"/>
              <a:pPr/>
              <a:t>08/09/2013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1E5B456-D107-4544-A38C-EC959862AC96}" type="slidenum">
              <a:rPr lang="en-GB" smtClean="0"/>
              <a:pPr/>
              <a:t>‹#›</a:t>
            </a:fld>
            <a:endParaRPr lang="en-GB"/>
          </a:p>
        </p:txBody>
      </p:sp>
    </p:spTree>
  </p:cSld>
  <p:clrMapOvr>
    <a:masterClrMapping/>
  </p:clrMapOvr>
  <p:transition advClick="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304AF375-FA7C-4B68-8B60-300644B764B2}" type="datetimeFigureOut">
              <a:rPr lang="en-GB" smtClean="0"/>
              <a:pPr/>
              <a:t>08/09/2013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1E5B456-D107-4544-A38C-EC959862AC96}" type="slidenum">
              <a:rPr lang="en-GB" smtClean="0"/>
              <a:pPr/>
              <a:t>‹#›</a:t>
            </a:fld>
            <a:endParaRPr lang="en-GB"/>
          </a:p>
        </p:txBody>
      </p:sp>
    </p:spTree>
  </p:cSld>
  <p:clrMapOvr>
    <a:masterClrMapping/>
  </p:clrMapOvr>
  <p:transition advClick="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4AF375-FA7C-4B68-8B60-300644B764B2}" type="datetimeFigureOut">
              <a:rPr lang="en-GB" smtClean="0"/>
              <a:pPr/>
              <a:t>08/09/2013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1E5B456-D107-4544-A38C-EC959862AC96}" type="slidenum">
              <a:rPr lang="en-GB" smtClean="0"/>
              <a:pPr/>
              <a:t>‹#›</a:t>
            </a:fld>
            <a:endParaRPr lang="en-GB"/>
          </a:p>
        </p:txBody>
      </p:sp>
    </p:spTree>
  </p:cSld>
  <p:clrMapOvr>
    <a:masterClrMapping/>
  </p:clrMapOvr>
  <p:transition advClick="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04AF375-FA7C-4B68-8B60-300644B764B2}" type="datetimeFigureOut">
              <a:rPr lang="en-GB" smtClean="0"/>
              <a:pPr/>
              <a:t>08/09/2013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1E5B456-D107-4544-A38C-EC959862AC96}" type="slidenum">
              <a:rPr lang="en-GB" smtClean="0"/>
              <a:pPr/>
              <a:t>‹#›</a:t>
            </a:fld>
            <a:endParaRPr lang="en-GB"/>
          </a:p>
        </p:txBody>
      </p:sp>
    </p:spTree>
  </p:cSld>
  <p:clrMapOvr>
    <a:masterClrMapping/>
  </p:clrMapOvr>
  <p:transition advClick="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04AF375-FA7C-4B68-8B60-300644B764B2}" type="datetimeFigureOut">
              <a:rPr lang="en-GB" smtClean="0"/>
              <a:pPr/>
              <a:t>08/09/2013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1E5B456-D107-4544-A38C-EC959862AC96}" type="slidenum">
              <a:rPr lang="en-GB" smtClean="0"/>
              <a:pPr/>
              <a:t>‹#›</a:t>
            </a:fld>
            <a:endParaRPr lang="en-GB"/>
          </a:p>
        </p:txBody>
      </p:sp>
    </p:spTree>
  </p:cSld>
  <p:clrMapOvr>
    <a:masterClrMapping/>
  </p:clrMapOvr>
  <p:transition advClick="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D6B19C"/>
            </a:gs>
            <a:gs pos="30000">
              <a:srgbClr val="D49E6C"/>
            </a:gs>
            <a:gs pos="70000">
              <a:srgbClr val="A65528"/>
            </a:gs>
            <a:gs pos="100000">
              <a:srgbClr val="663012"/>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4AF375-FA7C-4B68-8B60-300644B764B2}" type="datetimeFigureOut">
              <a:rPr lang="en-GB" smtClean="0"/>
              <a:pPr/>
              <a:t>08/09/2013</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E5B456-D107-4544-A38C-EC959862AC96}"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advClick="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0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0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0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audio" Target="file:///C:\Users\Hussain\Documents\Games\Professor%20PowerPoint\sounds\door_creak.wav"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audio" Target="file:///C:\Users\Hussain\Documents\Games\Professor%20PowerPoint\sounds\scary_se.mp3" TargetMode="External"/><Relationship Id="rId4" Type="http://schemas.openxmlformats.org/officeDocument/2006/relationships/image" Target="../media/image19.png"/></Relationships>
</file>

<file path=ppt/slides/_rels/slide10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png"/></Relationships>
</file>

<file path=ppt/slides/_rels/slide1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png"/></Relationships>
</file>

<file path=ppt/slides/_rels/slide1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png"/></Relationships>
</file>

<file path=ppt/slides/_rels/slide1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png"/></Relationships>
</file>

<file path=ppt/slides/_rels/slide1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png"/></Relationships>
</file>

<file path=ppt/slides/_rels/slide1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png"/></Relationships>
</file>

<file path=ppt/slides/_rels/slide1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png"/></Relationships>
</file>

<file path=ppt/slides/_rels/slide1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png"/></Relationships>
</file>

<file path=ppt/slides/_rels/slide1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png"/></Relationships>
</file>

<file path=ppt/slides/_rels/slide1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png"/></Relationships>
</file>

<file path=ppt/slides/_rels/slide1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png"/></Relationships>
</file>

<file path=ppt/slides/_rels/slide1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png"/></Relationships>
</file>

<file path=ppt/slides/_rels/slide1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png"/></Relationships>
</file>

<file path=ppt/slides/_rels/slide1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png"/></Relationships>
</file>

<file path=ppt/slides/_rels/slide1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png"/></Relationships>
</file>

<file path=ppt/slides/_rels/slide1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png"/></Relationships>
</file>

<file path=ppt/slides/_rels/slide1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png"/></Relationships>
</file>

<file path=ppt/slides/_rels/slide1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png"/></Relationships>
</file>

<file path=ppt/slides/_rels/slide1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3.png"/></Relationships>
</file>

<file path=ppt/slides/_rels/slide1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3.png"/></Relationships>
</file>

<file path=ppt/slides/_rels/slide1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3.png"/></Relationships>
</file>

<file path=ppt/slides/_rels/slide1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3.png"/></Relationships>
</file>

<file path=ppt/slides/_rels/slide1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3.png"/></Relationships>
</file>

<file path=ppt/slides/_rels/slide1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3.png"/></Relationships>
</file>

<file path=ppt/slides/_rels/slide1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3.png"/></Relationships>
</file>

<file path=ppt/slides/_rels/slide1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3.png"/></Relationships>
</file>

<file path=ppt/slides/_rels/slide1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3.png"/></Relationships>
</file>

<file path=ppt/slides/_rels/slide1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3.png"/></Relationships>
</file>

<file path=ppt/slides/_rels/slide1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3.png"/></Relationships>
</file>

<file path=ppt/slides/_rels/slide1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3.png"/></Relationships>
</file>

<file path=ppt/slides/_rels/slide1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3.png"/></Relationships>
</file>

<file path=ppt/slides/_rels/slide1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3.png"/></Relationships>
</file>

<file path=ppt/slides/_rels/slide1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3.png"/></Relationships>
</file>

<file path=ppt/slides/_rels/slide1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3.png"/></Relationships>
</file>

<file path=ppt/slides/_rels/slide1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3.png"/></Relationships>
</file>

<file path=ppt/slides/_rels/slide1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3.png"/></Relationships>
</file>

<file path=ppt/slides/_rels/slide1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3.png"/></Relationships>
</file>

<file path=ppt/slides/_rels/slide19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3.png"/></Relationships>
</file>

<file path=ppt/slides/_rels/slide19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3.png"/></Relationships>
</file>

<file path=ppt/slides/_rels/slide19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3.png"/></Relationships>
</file>

<file path=ppt/slides/_rels/slide19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3.png"/></Relationships>
</file>

<file path=ppt/slides/_rels/slide19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3.png"/></Relationships>
</file>

<file path=ppt/slides/_rels/slide19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3.png"/></Relationships>
</file>

<file path=ppt/slides/_rels/slide19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3.png"/></Relationships>
</file>

<file path=ppt/slides/_rels/slide20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3.png"/></Relationships>
</file>

<file path=ppt/slides/_rels/slide20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png"/></Relationships>
</file>

<file path=ppt/slides/_rels/slide20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0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0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3.png"/></Relationships>
</file>

<file path=ppt/slides/_rels/slide20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3.png"/></Relationships>
</file>

<file path=ppt/slides/_rels/slide20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3.png"/></Relationships>
</file>

<file path=ppt/slides/_rels/slide20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6.jpeg"/></Relationships>
</file>

<file path=ppt/slides/_rels/slide2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45.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audio" Target="file:///C:\Users\Hussain\Documents\Games\Professor%20PowerPoint\sounds\sb_sp_shout.mp3" TargetMode="External"/><Relationship Id="rId6" Type="http://schemas.openxmlformats.org/officeDocument/2006/relationships/image" Target="../media/image33.gif"/><Relationship Id="rId5" Type="http://schemas.openxmlformats.org/officeDocument/2006/relationships/image" Target="../media/image31.png"/><Relationship Id="rId4" Type="http://schemas.openxmlformats.org/officeDocument/2006/relationships/image" Target="../media/image15.png"/></Relationships>
</file>

<file path=ppt/slides/_rels/slide2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33.gif"/><Relationship Id="rId4" Type="http://schemas.openxmlformats.org/officeDocument/2006/relationships/image" Target="../media/image31.png"/></Relationships>
</file>

<file path=ppt/slides/_rels/slide2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jpeg"/><Relationship Id="rId2"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6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40.jpeg"/><Relationship Id="rId7" Type="http://schemas.openxmlformats.org/officeDocument/2006/relationships/image" Target="../media/image38.png"/><Relationship Id="rId2"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3.png"/><Relationship Id="rId4" Type="http://schemas.openxmlformats.org/officeDocument/2006/relationships/image" Target="../media/image41.png"/><Relationship Id="rId9" Type="http://schemas.openxmlformats.org/officeDocument/2006/relationships/image" Target="../media/image42.png"/></Relationships>
</file>

<file path=ppt/slides/_rels/slide26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7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7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7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7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7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7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8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8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8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8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8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8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8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9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9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9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9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9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9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0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0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0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3.png"/></Relationships>
</file>

<file path=ppt/slides/_rels/slide30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3.png"/></Relationships>
</file>

<file path=ppt/slides/_rels/slide3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3.png"/></Relationships>
</file>

<file path=ppt/slides/_rels/slide3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3.png"/></Relationships>
</file>

<file path=ppt/slides/_rels/slide3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3.png"/></Relationships>
</file>

<file path=ppt/slides/_rels/slide3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3.png"/></Relationships>
</file>

<file path=ppt/slides/_rels/slide3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3.png"/></Relationships>
</file>

<file path=ppt/slides/_rels/slide3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3.png"/></Relationships>
</file>

<file path=ppt/slides/_rels/slide3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3.png"/></Relationships>
</file>

<file path=ppt/slides/_rels/slide3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3.png"/></Relationships>
</file>

<file path=ppt/slides/_rels/slide3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3.png"/></Relationships>
</file>

<file path=ppt/slides/_rels/slide3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3.png"/></Relationships>
</file>

<file path=ppt/slides/_rels/slide3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3.png"/></Relationships>
</file>

<file path=ppt/slides/_rels/slide3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3.png"/></Relationships>
</file>

<file path=ppt/slides/_rels/slide3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3.png"/></Relationships>
</file>

<file path=ppt/slides/_rels/slide3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3.png"/></Relationships>
</file>

<file path=ppt/slides/_rels/slide3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3.png"/></Relationships>
</file>

<file path=ppt/slides/_rels/slide3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5.png"/></Relationships>
</file>

<file path=ppt/slides/_rels/slide3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5.png"/></Relationships>
</file>

<file path=ppt/slides/_rels/slide3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5.png"/></Relationships>
</file>

<file path=ppt/slides/_rels/slide3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5.png"/></Relationships>
</file>

<file path=ppt/slides/_rels/slide3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5.png"/></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 Target="slide7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slide" Target="slide59.xml"/></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Professor PowerPoint and the Impossible Puzzle </a:t>
            </a:r>
            <a:endParaRPr lang="en-GB" dirty="0"/>
          </a:p>
        </p:txBody>
      </p:sp>
      <p:sp>
        <p:nvSpPr>
          <p:cNvPr id="3" name="Subtitle 2"/>
          <p:cNvSpPr>
            <a:spLocks noGrp="1"/>
          </p:cNvSpPr>
          <p:nvPr>
            <p:ph type="subTitle" idx="1"/>
          </p:nvPr>
        </p:nvSpPr>
        <p:spPr/>
        <p:txBody>
          <a:bodyPr/>
          <a:lstStyle/>
          <a:p>
            <a:r>
              <a:rPr lang="en-GB" dirty="0" smtClean="0">
                <a:hlinkClick r:id="" action="ppaction://hlinkshowjump?jump=nextslide"/>
              </a:rPr>
              <a:t>Play</a:t>
            </a:r>
            <a:endParaRPr lang="en-GB" dirty="0"/>
          </a:p>
        </p:txBody>
      </p:sp>
    </p:spTree>
  </p:cSld>
  <p:clrMapOvr>
    <a:masterClrMapping/>
  </p:clrMapOvr>
  <p:transition advClick="0"/>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0"/>
            <a:ext cx="9139944" cy="6858000"/>
          </a:xfrm>
          <a:prstGeom prst="rect">
            <a:avLst/>
          </a:prstGeom>
        </p:spPr>
      </p:pic>
      <p:pic>
        <p:nvPicPr>
          <p:cNvPr id="4" name="Content Placeholder 3" descr="pl_lt_old.png"/>
          <p:cNvPicPr>
            <a:picLocks noGrp="1" noChangeAspect="1"/>
          </p:cNvPicPr>
          <p:nvPr>
            <p:ph idx="1"/>
          </p:nvPr>
        </p:nvPicPr>
        <p:blipFill>
          <a:blip r:embed="rId3" cstate="print"/>
          <a:stretch>
            <a:fillRect/>
          </a:stretch>
        </p:blipFill>
        <p:spPr>
          <a:xfrm>
            <a:off x="3059832" y="476672"/>
            <a:ext cx="3096343" cy="5904045"/>
          </a:xfrm>
        </p:spPr>
      </p:pic>
      <p:sp>
        <p:nvSpPr>
          <p:cNvPr id="5" name="Rounded Rectangle 4"/>
          <p:cNvSpPr/>
          <p:nvPr/>
        </p:nvSpPr>
        <p:spPr>
          <a:xfrm>
            <a:off x="0" y="5157192"/>
            <a:ext cx="9144000" cy="1700808"/>
          </a:xfrm>
          <a:prstGeom prst="roundRect">
            <a:avLst/>
          </a:prstGeom>
          <a:gradFill flip="none" rotWithShape="1">
            <a:gsLst>
              <a:gs pos="0">
                <a:srgbClr val="C85108">
                  <a:shade val="30000"/>
                  <a:satMod val="115000"/>
                </a:srgbClr>
              </a:gs>
              <a:gs pos="50000">
                <a:srgbClr val="C85108">
                  <a:shade val="67500"/>
                  <a:satMod val="115000"/>
                </a:srgbClr>
              </a:gs>
              <a:gs pos="100000">
                <a:srgbClr val="C85108">
                  <a:shade val="100000"/>
                  <a:satMod val="115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Relatives and townspeople searched restlessly for the trick in the puzzle...</a:t>
            </a:r>
            <a:endParaRPr lang="en-GB" sz="3200" dirty="0"/>
          </a:p>
        </p:txBody>
      </p:sp>
    </p:spTree>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5_outsideposhhouse3.jpg"/>
          <p:cNvPicPr>
            <a:picLocks noChangeAspect="1"/>
          </p:cNvPicPr>
          <p:nvPr/>
        </p:nvPicPr>
        <p:blipFill>
          <a:blip r:embed="rId2" cstate="print"/>
          <a:stretch>
            <a:fillRect/>
          </a:stretch>
        </p:blipFill>
        <p:spPr>
          <a:xfrm>
            <a:off x="0" y="0"/>
            <a:ext cx="9144000" cy="6858000"/>
          </a:xfrm>
          <a:prstGeom prst="rect">
            <a:avLst/>
          </a:prstGeom>
        </p:spPr>
      </p:pic>
      <p:pic>
        <p:nvPicPr>
          <p:cNvPr id="6" name="Picture 5" descr="powerpoint_talk0.png"/>
          <p:cNvPicPr>
            <a:picLocks noChangeAspect="1"/>
          </p:cNvPicPr>
          <p:nvPr/>
        </p:nvPicPr>
        <p:blipFill>
          <a:blip r:embed="rId3" cstate="print"/>
          <a:stretch>
            <a:fillRect/>
          </a:stretch>
        </p:blipFill>
        <p:spPr>
          <a:xfrm>
            <a:off x="539552" y="332656"/>
            <a:ext cx="2448272" cy="6162254"/>
          </a:xfrm>
          <a:prstGeom prst="rect">
            <a:avLst/>
          </a:prstGeom>
        </p:spPr>
      </p:pic>
      <p:pic>
        <p:nvPicPr>
          <p:cNvPr id="8" name="Content Placeholder 3" descr="pl_lt_old.png"/>
          <p:cNvPicPr>
            <a:picLocks noChangeAspect="1"/>
          </p:cNvPicPr>
          <p:nvPr/>
        </p:nvPicPr>
        <p:blipFill>
          <a:blip r:embed="rId4" cstate="print"/>
          <a:stretch>
            <a:fillRect/>
          </a:stretch>
        </p:blipFill>
        <p:spPr>
          <a:xfrm>
            <a:off x="5220072" y="2348880"/>
            <a:ext cx="1224136" cy="3269839"/>
          </a:xfrm>
          <a:prstGeom prst="rect">
            <a:avLst/>
          </a:prstGeom>
        </p:spPr>
      </p:pic>
      <p:sp>
        <p:nvSpPr>
          <p:cNvPr id="10" name="Rounded Rectangular Callout 9"/>
          <p:cNvSpPr/>
          <p:nvPr/>
        </p:nvSpPr>
        <p:spPr>
          <a:xfrm>
            <a:off x="0" y="5157192"/>
            <a:ext cx="9144000" cy="1700808"/>
          </a:xfrm>
          <a:prstGeom prst="wedgeRoundRectCallout">
            <a:avLst>
              <a:gd name="adj1" fmla="val 13320"/>
              <a:gd name="adj2" fmla="val -69841"/>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C’mon!</a:t>
            </a:r>
            <a:endParaRPr lang="en-GB" sz="3200" dirty="0"/>
          </a:p>
        </p:txBody>
      </p:sp>
    </p:spTree>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5_outsideposhhouse3.jpg"/>
          <p:cNvPicPr>
            <a:picLocks noChangeAspect="1"/>
          </p:cNvPicPr>
          <p:nvPr/>
        </p:nvPicPr>
        <p:blipFill>
          <a:blip r:embed="rId2" cstate="print"/>
          <a:stretch>
            <a:fillRect/>
          </a:stretch>
        </p:blipFill>
        <p:spPr>
          <a:xfrm>
            <a:off x="0" y="0"/>
            <a:ext cx="9144000" cy="6858000"/>
          </a:xfrm>
          <a:prstGeom prst="rect">
            <a:avLst/>
          </a:prstGeom>
        </p:spPr>
      </p:pic>
      <p:pic>
        <p:nvPicPr>
          <p:cNvPr id="6" name="Picture 5" descr="powerpoint_talk0.png"/>
          <p:cNvPicPr>
            <a:picLocks noChangeAspect="1"/>
          </p:cNvPicPr>
          <p:nvPr/>
        </p:nvPicPr>
        <p:blipFill>
          <a:blip r:embed="rId3" cstate="print"/>
          <a:stretch>
            <a:fillRect/>
          </a:stretch>
        </p:blipFill>
        <p:spPr>
          <a:xfrm>
            <a:off x="539552" y="332656"/>
            <a:ext cx="2448272" cy="6162254"/>
          </a:xfrm>
          <a:prstGeom prst="rect">
            <a:avLst/>
          </a:prstGeom>
        </p:spPr>
      </p:pic>
      <p:pic>
        <p:nvPicPr>
          <p:cNvPr id="8" name="Content Placeholder 3" descr="pl_lt_old.png"/>
          <p:cNvPicPr>
            <a:picLocks noChangeAspect="1"/>
          </p:cNvPicPr>
          <p:nvPr/>
        </p:nvPicPr>
        <p:blipFill>
          <a:blip r:embed="rId4" cstate="print"/>
          <a:stretch>
            <a:fillRect/>
          </a:stretch>
        </p:blipFill>
        <p:spPr>
          <a:xfrm>
            <a:off x="5220072" y="2348880"/>
            <a:ext cx="1224136" cy="3269839"/>
          </a:xfrm>
          <a:prstGeom prst="rect">
            <a:avLst/>
          </a:prstGeom>
        </p:spPr>
      </p:pic>
      <p:sp>
        <p:nvSpPr>
          <p:cNvPr id="10" name="Rounded Rectangular Callout 9"/>
          <p:cNvSpPr/>
          <p:nvPr/>
        </p:nvSpPr>
        <p:spPr>
          <a:xfrm>
            <a:off x="0" y="5157192"/>
            <a:ext cx="9144000" cy="1700808"/>
          </a:xfrm>
          <a:prstGeom prst="wedgeRoundRectCallout">
            <a:avLst>
              <a:gd name="adj1" fmla="val -29603"/>
              <a:gd name="adj2" fmla="val -69841"/>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OK! I’m coming!</a:t>
            </a:r>
            <a:endParaRPr lang="en-GB" sz="3200" dirty="0"/>
          </a:p>
        </p:txBody>
      </p:sp>
    </p:spTree>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5_outsideposhhouse3.jpg"/>
          <p:cNvPicPr>
            <a:picLocks noChangeAspect="1"/>
          </p:cNvPicPr>
          <p:nvPr/>
        </p:nvPicPr>
        <p:blipFill>
          <a:blip r:embed="rId2" cstate="print"/>
          <a:stretch>
            <a:fillRect/>
          </a:stretch>
        </p:blipFill>
        <p:spPr>
          <a:xfrm>
            <a:off x="0" y="0"/>
            <a:ext cx="9144000" cy="6858000"/>
          </a:xfrm>
          <a:prstGeom prst="rect">
            <a:avLst/>
          </a:prstGeom>
        </p:spPr>
      </p:pic>
      <p:pic>
        <p:nvPicPr>
          <p:cNvPr id="6" name="Picture 5" descr="powerpoint_talk0.png"/>
          <p:cNvPicPr>
            <a:picLocks noChangeAspect="1"/>
          </p:cNvPicPr>
          <p:nvPr/>
        </p:nvPicPr>
        <p:blipFill>
          <a:blip r:embed="rId3" cstate="print"/>
          <a:stretch>
            <a:fillRect/>
          </a:stretch>
        </p:blipFill>
        <p:spPr>
          <a:xfrm>
            <a:off x="2267744" y="1340768"/>
            <a:ext cx="1684793" cy="4240592"/>
          </a:xfrm>
          <a:prstGeom prst="rect">
            <a:avLst/>
          </a:prstGeom>
        </p:spPr>
      </p:pic>
      <p:pic>
        <p:nvPicPr>
          <p:cNvPr id="8" name="Content Placeholder 3" descr="pl_lt_old.png"/>
          <p:cNvPicPr>
            <a:picLocks noChangeAspect="1"/>
          </p:cNvPicPr>
          <p:nvPr/>
        </p:nvPicPr>
        <p:blipFill>
          <a:blip r:embed="rId4" cstate="print"/>
          <a:stretch>
            <a:fillRect/>
          </a:stretch>
        </p:blipFill>
        <p:spPr>
          <a:xfrm>
            <a:off x="5220072" y="2348880"/>
            <a:ext cx="1224136" cy="3269839"/>
          </a:xfrm>
          <a:prstGeom prst="rect">
            <a:avLst/>
          </a:prstGeom>
        </p:spPr>
      </p:pic>
    </p:spTree>
  </p:cSld>
  <p:clrMapOvr>
    <a:masterClrMapping/>
  </p:clrMapOvr>
  <p:transition advClick="0" advTm="1000"/>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door_creak.wav">
            <a:hlinkClick r:id="" action="ppaction://media"/>
          </p:cNvPr>
          <p:cNvPicPr>
            <a:picLocks noRot="1" noChangeAspect="1"/>
          </p:cNvPicPr>
          <p:nvPr>
            <a:audioFile r:link="rId1"/>
          </p:nvPr>
        </p:nvPicPr>
        <p:blipFill>
          <a:blip r:embed="rId3" cstate="print"/>
          <a:stretch>
            <a:fillRect/>
          </a:stretch>
        </p:blipFill>
        <p:spPr>
          <a:xfrm>
            <a:off x="-900608" y="3284984"/>
            <a:ext cx="304800" cy="304800"/>
          </a:xfrm>
          <a:prstGeom prst="rect">
            <a:avLst/>
          </a:prstGeom>
        </p:spPr>
      </p:pic>
    </p:spTree>
  </p:cSld>
  <p:clrMapOvr>
    <a:masterClrMapping/>
  </p:clrMapOvr>
  <p:transition advClick="0" advTm="2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5"/>
                </p:tgtEl>
              </p:cMediaNode>
            </p:audio>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6_insideposhhouse-scare.png"/>
          <p:cNvPicPr>
            <a:picLocks noChangeAspect="1"/>
          </p:cNvPicPr>
          <p:nvPr/>
        </p:nvPicPr>
        <p:blipFill>
          <a:blip r:embed="rId3" cstate="print"/>
          <a:stretch>
            <a:fillRect/>
          </a:stretch>
        </p:blipFill>
        <p:spPr>
          <a:xfrm>
            <a:off x="0" y="0"/>
            <a:ext cx="9144000" cy="6858000"/>
          </a:xfrm>
          <a:prstGeom prst="rect">
            <a:avLst/>
          </a:prstGeom>
        </p:spPr>
      </p:pic>
      <p:pic>
        <p:nvPicPr>
          <p:cNvPr id="13" name="scary_se.mp3">
            <a:hlinkClick r:id="" action="ppaction://media"/>
          </p:cNvPr>
          <p:cNvPicPr>
            <a:picLocks noRot="1" noChangeAspect="1"/>
          </p:cNvPicPr>
          <p:nvPr>
            <a:audioFile r:link="rId1"/>
          </p:nvPr>
        </p:nvPicPr>
        <p:blipFill>
          <a:blip r:embed="rId4" cstate="print"/>
          <a:stretch>
            <a:fillRect/>
          </a:stretch>
        </p:blipFill>
        <p:spPr>
          <a:xfrm>
            <a:off x="-612576" y="3284984"/>
            <a:ext cx="304800" cy="304800"/>
          </a:xfrm>
          <a:prstGeom prst="rect">
            <a:avLst/>
          </a:prstGeom>
        </p:spPr>
      </p:pic>
    </p:spTree>
  </p:cSld>
  <p:clrMapOvr>
    <a:masterClrMapping/>
  </p:clrMapOvr>
  <p:transition advClick="0"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13"/>
                </p:tgtEl>
              </p:cMediaNode>
            </p:audio>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8" name="Picture 7"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4" name="Content Placeholder 3" descr="pl_lt_old.png"/>
          <p:cNvPicPr>
            <a:picLocks noGrp="1" noChangeAspect="1"/>
          </p:cNvPicPr>
          <p:nvPr>
            <p:ph idx="1"/>
          </p:nvPr>
        </p:nvPicPr>
        <p:blipFill>
          <a:blip r:embed="rId4" cstate="print"/>
          <a:stretch>
            <a:fillRect/>
          </a:stretch>
        </p:blipFill>
        <p:spPr>
          <a:xfrm>
            <a:off x="3059832" y="476672"/>
            <a:ext cx="3096343" cy="5904045"/>
          </a:xfrm>
        </p:spPr>
      </p:pic>
      <p:sp>
        <p:nvSpPr>
          <p:cNvPr id="7" name="Rounded Rectangular Callout 6"/>
          <p:cNvSpPr/>
          <p:nvPr/>
        </p:nvSpPr>
        <p:spPr>
          <a:xfrm>
            <a:off x="0" y="5157192"/>
            <a:ext cx="9144000" cy="1700808"/>
          </a:xfrm>
          <a:prstGeom prst="wedgeRoundRectCallout">
            <a:avLst>
              <a:gd name="adj1" fmla="val -10987"/>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Oh, my...</a:t>
            </a:r>
            <a:endParaRPr lang="en-GB" sz="3200" dirty="0"/>
          </a:p>
        </p:txBody>
      </p:sp>
    </p:spTree>
  </p:cSld>
  <p:clrMapOvr>
    <a:masterClrMapping/>
  </p:clrMapOvr>
  <p:transition>
    <p:fade/>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12" name="Picture 11"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11" name="Content Placeholder 3" descr="pl_lt_old.png"/>
          <p:cNvPicPr>
            <a:picLocks noGrp="1" noChangeAspect="1"/>
          </p:cNvPicPr>
          <p:nvPr>
            <p:ph idx="1"/>
          </p:nvPr>
        </p:nvPicPr>
        <p:blipFill>
          <a:blip r:embed="rId4" cstate="print"/>
          <a:stretch>
            <a:fillRect/>
          </a:stretch>
        </p:blipFill>
        <p:spPr>
          <a:xfrm>
            <a:off x="3059832" y="476672"/>
            <a:ext cx="3096343" cy="5904045"/>
          </a:xfrm>
        </p:spPr>
      </p:pic>
      <p:sp>
        <p:nvSpPr>
          <p:cNvPr id="10" name="Rounded Rectangular Callout 9"/>
          <p:cNvSpPr/>
          <p:nvPr/>
        </p:nvSpPr>
        <p:spPr>
          <a:xfrm>
            <a:off x="0" y="5157192"/>
            <a:ext cx="9144000" cy="1700808"/>
          </a:xfrm>
          <a:prstGeom prst="wedgeRoundRectCallout">
            <a:avLst>
              <a:gd name="adj1" fmla="val 10858"/>
              <a:gd name="adj2" fmla="val -69841"/>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What do you think happened here, Professor?</a:t>
            </a:r>
            <a:endParaRPr lang="en-GB" sz="3200" dirty="0"/>
          </a:p>
        </p:txBody>
      </p:sp>
    </p:spTree>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8" name="Picture 7"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4" name="Content Placeholder 3" descr="pl_lt_old.png"/>
          <p:cNvPicPr>
            <a:picLocks noGrp="1" noChangeAspect="1"/>
          </p:cNvPicPr>
          <p:nvPr>
            <p:ph idx="1"/>
          </p:nvPr>
        </p:nvPicPr>
        <p:blipFill>
          <a:blip r:embed="rId4" cstate="print"/>
          <a:stretch>
            <a:fillRect/>
          </a:stretch>
        </p:blipFill>
        <p:spPr>
          <a:xfrm>
            <a:off x="3059832" y="476672"/>
            <a:ext cx="3096343" cy="5904045"/>
          </a:xfrm>
        </p:spPr>
      </p:pic>
      <p:sp>
        <p:nvSpPr>
          <p:cNvPr id="7" name="Rounded Rectangular Callout 6"/>
          <p:cNvSpPr/>
          <p:nvPr/>
        </p:nvSpPr>
        <p:spPr>
          <a:xfrm>
            <a:off x="0" y="5157192"/>
            <a:ext cx="9144000" cy="1700808"/>
          </a:xfrm>
          <a:prstGeom prst="wedgeRoundRectCallout">
            <a:avLst>
              <a:gd name="adj1" fmla="val -10987"/>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I... Can’t say...</a:t>
            </a:r>
            <a:endParaRPr lang="en-GB" sz="3200" dirty="0"/>
          </a:p>
        </p:txBody>
      </p:sp>
    </p:spTree>
  </p:cSld>
  <p:clrMapOvr>
    <a:masterClrMapping/>
  </p:clrMapOvr>
  <p:transition>
    <p:fade/>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8" name="Picture 7"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4" name="Content Placeholder 3" descr="pl_lt_old.png"/>
          <p:cNvPicPr>
            <a:picLocks noGrp="1" noChangeAspect="1"/>
          </p:cNvPicPr>
          <p:nvPr>
            <p:ph idx="1"/>
          </p:nvPr>
        </p:nvPicPr>
        <p:blipFill>
          <a:blip r:embed="rId4" cstate="print"/>
          <a:stretch>
            <a:fillRect/>
          </a:stretch>
        </p:blipFill>
        <p:spPr>
          <a:xfrm>
            <a:off x="3059832" y="476672"/>
            <a:ext cx="3096343" cy="5904045"/>
          </a:xfrm>
        </p:spPr>
      </p:pic>
      <p:sp>
        <p:nvSpPr>
          <p:cNvPr id="7" name="Rounded Rectangular Callout 6"/>
          <p:cNvSpPr/>
          <p:nvPr/>
        </p:nvSpPr>
        <p:spPr>
          <a:xfrm>
            <a:off x="0" y="5157192"/>
            <a:ext cx="9144000" cy="1700808"/>
          </a:xfrm>
          <a:prstGeom prst="wedgeRoundRectCallout">
            <a:avLst>
              <a:gd name="adj1" fmla="val -10987"/>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How striking.</a:t>
            </a:r>
            <a:endParaRPr lang="en-GB" sz="3200" dirty="0"/>
          </a:p>
        </p:txBody>
      </p:sp>
    </p:spTree>
  </p:cSld>
  <p:clrMapOvr>
    <a:masterClrMapping/>
  </p:clrMapOvr>
  <p:transition>
    <p:fade/>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12" name="Picture 11"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11" name="Content Placeholder 3" descr="pl_lt_old.png"/>
          <p:cNvPicPr>
            <a:picLocks noGrp="1" noChangeAspect="1"/>
          </p:cNvPicPr>
          <p:nvPr>
            <p:ph idx="1"/>
          </p:nvPr>
        </p:nvPicPr>
        <p:blipFill>
          <a:blip r:embed="rId4" cstate="print"/>
          <a:stretch>
            <a:fillRect/>
          </a:stretch>
        </p:blipFill>
        <p:spPr>
          <a:xfrm>
            <a:off x="3059832" y="476672"/>
            <a:ext cx="3096343" cy="5904045"/>
          </a:xfrm>
        </p:spPr>
      </p:pic>
      <p:sp>
        <p:nvSpPr>
          <p:cNvPr id="10" name="Rounded Rectangular Callout 9"/>
          <p:cNvSpPr/>
          <p:nvPr/>
        </p:nvSpPr>
        <p:spPr>
          <a:xfrm>
            <a:off x="0" y="5157192"/>
            <a:ext cx="9144000" cy="1700808"/>
          </a:xfrm>
          <a:prstGeom prst="wedgeRoundRectCallout">
            <a:avLst>
              <a:gd name="adj1" fmla="val 10858"/>
              <a:gd name="adj2" fmla="val -69841"/>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Where’s the person that let us in?</a:t>
            </a:r>
            <a:endParaRPr lang="en-GB" sz="3200" dirty="0"/>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0"/>
            <a:ext cx="9139944" cy="6858000"/>
          </a:xfrm>
          <a:prstGeom prst="rect">
            <a:avLst/>
          </a:prstGeom>
        </p:spPr>
      </p:pic>
      <p:pic>
        <p:nvPicPr>
          <p:cNvPr id="4" name="Content Placeholder 3" descr="pl_lt_old.png"/>
          <p:cNvPicPr>
            <a:picLocks noGrp="1" noChangeAspect="1"/>
          </p:cNvPicPr>
          <p:nvPr>
            <p:ph idx="1"/>
          </p:nvPr>
        </p:nvPicPr>
        <p:blipFill>
          <a:blip r:embed="rId3" cstate="print"/>
          <a:stretch>
            <a:fillRect/>
          </a:stretch>
        </p:blipFill>
        <p:spPr>
          <a:xfrm>
            <a:off x="3059832" y="476672"/>
            <a:ext cx="3096343" cy="5904045"/>
          </a:xfrm>
        </p:spPr>
      </p:pic>
      <p:sp>
        <p:nvSpPr>
          <p:cNvPr id="5" name="Rounded Rectangle 4"/>
          <p:cNvSpPr/>
          <p:nvPr/>
        </p:nvSpPr>
        <p:spPr>
          <a:xfrm>
            <a:off x="0" y="5157192"/>
            <a:ext cx="9144000" cy="1700808"/>
          </a:xfrm>
          <a:prstGeom prst="roundRect">
            <a:avLst/>
          </a:prstGeom>
          <a:gradFill flip="none" rotWithShape="1">
            <a:gsLst>
              <a:gs pos="0">
                <a:srgbClr val="C85108">
                  <a:shade val="30000"/>
                  <a:satMod val="115000"/>
                </a:srgbClr>
              </a:gs>
              <a:gs pos="50000">
                <a:srgbClr val="C85108">
                  <a:shade val="67500"/>
                  <a:satMod val="115000"/>
                </a:srgbClr>
              </a:gs>
              <a:gs pos="100000">
                <a:srgbClr val="C85108">
                  <a:shade val="100000"/>
                  <a:satMod val="115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But to no avail.</a:t>
            </a:r>
            <a:endParaRPr lang="en-GB" sz="3200" dirty="0"/>
          </a:p>
        </p:txBody>
      </p:sp>
    </p:spTree>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12" name="Picture 11"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11" name="Content Placeholder 3" descr="pl_lt_old.png"/>
          <p:cNvPicPr>
            <a:picLocks noGrp="1" noChangeAspect="1"/>
          </p:cNvPicPr>
          <p:nvPr>
            <p:ph idx="1"/>
          </p:nvPr>
        </p:nvPicPr>
        <p:blipFill>
          <a:blip r:embed="rId4" cstate="print"/>
          <a:stretch>
            <a:fillRect/>
          </a:stretch>
        </p:blipFill>
        <p:spPr>
          <a:xfrm>
            <a:off x="3059832" y="476672"/>
            <a:ext cx="3096343" cy="5904045"/>
          </a:xfrm>
        </p:spPr>
      </p:pic>
      <p:pic>
        <p:nvPicPr>
          <p:cNvPr id="6" name="Picture 5" descr="lady dahlia.png"/>
          <p:cNvPicPr>
            <a:picLocks noChangeAspect="1"/>
          </p:cNvPicPr>
          <p:nvPr/>
        </p:nvPicPr>
        <p:blipFill>
          <a:blip r:embed="rId5" cstate="print"/>
          <a:stretch>
            <a:fillRect/>
          </a:stretch>
        </p:blipFill>
        <p:spPr>
          <a:xfrm>
            <a:off x="2483768" y="2780928"/>
            <a:ext cx="579073" cy="1845024"/>
          </a:xfrm>
          <a:prstGeom prst="rect">
            <a:avLst/>
          </a:prstGeom>
        </p:spPr>
      </p:pic>
      <p:sp>
        <p:nvSpPr>
          <p:cNvPr id="10" name="Rounded Rectangular Callout 9"/>
          <p:cNvSpPr/>
          <p:nvPr/>
        </p:nvSpPr>
        <p:spPr>
          <a:xfrm>
            <a:off x="0" y="5157192"/>
            <a:ext cx="9144000" cy="1700808"/>
          </a:xfrm>
          <a:prstGeom prst="wedgeRoundRectCallout">
            <a:avLst>
              <a:gd name="adj1" fmla="val -19758"/>
              <a:gd name="adj2" fmla="val -88865"/>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Here I--!</a:t>
            </a:r>
            <a:endParaRPr lang="en-GB" sz="3200" dirty="0"/>
          </a:p>
        </p:txBody>
      </p:sp>
    </p:spTree>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12" name="Picture 11"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11" name="Content Placeholder 3" descr="pl_lt_old.png"/>
          <p:cNvPicPr>
            <a:picLocks noGrp="1" noChangeAspect="1"/>
          </p:cNvPicPr>
          <p:nvPr>
            <p:ph idx="1"/>
          </p:nvPr>
        </p:nvPicPr>
        <p:blipFill>
          <a:blip r:embed="rId4" cstate="print"/>
          <a:stretch>
            <a:fillRect/>
          </a:stretch>
        </p:blipFill>
        <p:spPr>
          <a:xfrm>
            <a:off x="3059832" y="476672"/>
            <a:ext cx="3096343" cy="5904045"/>
          </a:xfrm>
        </p:spPr>
      </p:pic>
      <p:pic>
        <p:nvPicPr>
          <p:cNvPr id="6" name="Picture 5" descr="lady dahlia.png"/>
          <p:cNvPicPr>
            <a:picLocks noChangeAspect="1"/>
          </p:cNvPicPr>
          <p:nvPr/>
        </p:nvPicPr>
        <p:blipFill>
          <a:blip r:embed="rId5" cstate="print"/>
          <a:stretch>
            <a:fillRect/>
          </a:stretch>
        </p:blipFill>
        <p:spPr>
          <a:xfrm>
            <a:off x="2483768" y="2780928"/>
            <a:ext cx="579073" cy="1845024"/>
          </a:xfrm>
          <a:prstGeom prst="rect">
            <a:avLst/>
          </a:prstGeom>
        </p:spPr>
      </p:pic>
      <p:sp>
        <p:nvSpPr>
          <p:cNvPr id="10" name="Rounded Rectangular Callout 9"/>
          <p:cNvSpPr/>
          <p:nvPr/>
        </p:nvSpPr>
        <p:spPr>
          <a:xfrm>
            <a:off x="0" y="5157192"/>
            <a:ext cx="9144000" cy="1700808"/>
          </a:xfrm>
          <a:prstGeom prst="wedgeRoundRectCallout">
            <a:avLst>
              <a:gd name="adj1" fmla="val -19758"/>
              <a:gd name="adj2" fmla="val -88865"/>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AAAAHHHHHHHHHHHHHHHHH!!!!!!!!------!!!!!!!</a:t>
            </a:r>
            <a:endParaRPr lang="en-GB" sz="3200" dirty="0"/>
          </a:p>
        </p:txBody>
      </p:sp>
    </p:spTree>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12" name="Picture 11"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11" name="Content Placeholder 3" descr="pl_lt_old.png"/>
          <p:cNvPicPr>
            <a:picLocks noGrp="1" noChangeAspect="1"/>
          </p:cNvPicPr>
          <p:nvPr>
            <p:ph idx="1"/>
          </p:nvPr>
        </p:nvPicPr>
        <p:blipFill>
          <a:blip r:embed="rId4" cstate="print"/>
          <a:stretch>
            <a:fillRect/>
          </a:stretch>
        </p:blipFill>
        <p:spPr>
          <a:xfrm>
            <a:off x="3059832" y="476672"/>
            <a:ext cx="3096343" cy="5904045"/>
          </a:xfrm>
        </p:spPr>
      </p:pic>
      <p:pic>
        <p:nvPicPr>
          <p:cNvPr id="6" name="Picture 5" descr="lady dahlia.png"/>
          <p:cNvPicPr>
            <a:picLocks noChangeAspect="1"/>
          </p:cNvPicPr>
          <p:nvPr/>
        </p:nvPicPr>
        <p:blipFill>
          <a:blip r:embed="rId5" cstate="print"/>
          <a:stretch>
            <a:fillRect/>
          </a:stretch>
        </p:blipFill>
        <p:spPr>
          <a:xfrm>
            <a:off x="2483768" y="2780928"/>
            <a:ext cx="579073" cy="1845024"/>
          </a:xfrm>
          <a:prstGeom prst="rect">
            <a:avLst/>
          </a:prstGeom>
        </p:spPr>
      </p:pic>
      <p:sp>
        <p:nvSpPr>
          <p:cNvPr id="10" name="Rounded Rectangular Callout 9"/>
          <p:cNvSpPr/>
          <p:nvPr/>
        </p:nvSpPr>
        <p:spPr>
          <a:xfrm>
            <a:off x="0" y="5157192"/>
            <a:ext cx="9144000" cy="1700808"/>
          </a:xfrm>
          <a:prstGeom prst="wedgeRoundRectCallout">
            <a:avLst>
              <a:gd name="adj1" fmla="val -19758"/>
              <a:gd name="adj2" fmla="val -88865"/>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What have you done!?</a:t>
            </a:r>
            <a:endParaRPr lang="en-GB" sz="3200" dirty="0"/>
          </a:p>
        </p:txBody>
      </p:sp>
    </p:spTree>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12" name="Picture 11"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11" name="Content Placeholder 3" descr="pl_lt_old.png"/>
          <p:cNvPicPr>
            <a:picLocks noGrp="1" noChangeAspect="1"/>
          </p:cNvPicPr>
          <p:nvPr>
            <p:ph idx="1"/>
          </p:nvPr>
        </p:nvPicPr>
        <p:blipFill>
          <a:blip r:embed="rId4" cstate="print"/>
          <a:stretch>
            <a:fillRect/>
          </a:stretch>
        </p:blipFill>
        <p:spPr>
          <a:xfrm>
            <a:off x="3059832" y="476672"/>
            <a:ext cx="3096343" cy="5904045"/>
          </a:xfrm>
        </p:spPr>
      </p:pic>
      <p:sp>
        <p:nvSpPr>
          <p:cNvPr id="10" name="Rounded Rectangular Callout 9"/>
          <p:cNvSpPr/>
          <p:nvPr/>
        </p:nvSpPr>
        <p:spPr>
          <a:xfrm>
            <a:off x="0" y="5157192"/>
            <a:ext cx="9144000" cy="1700808"/>
          </a:xfrm>
          <a:prstGeom prst="wedgeRoundRectCallout">
            <a:avLst>
              <a:gd name="adj1" fmla="val 10858"/>
              <a:gd name="adj2" fmla="val -69841"/>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No, miss! You’ve got it all wrong! I SWEAR we had nothing to do with this!</a:t>
            </a:r>
            <a:endParaRPr lang="en-GB" sz="3200" dirty="0"/>
          </a:p>
        </p:txBody>
      </p:sp>
      <p:pic>
        <p:nvPicPr>
          <p:cNvPr id="6" name="Picture 5" descr="lady dahlia.png"/>
          <p:cNvPicPr>
            <a:picLocks noChangeAspect="1"/>
          </p:cNvPicPr>
          <p:nvPr/>
        </p:nvPicPr>
        <p:blipFill>
          <a:blip r:embed="rId5" cstate="print"/>
          <a:stretch>
            <a:fillRect/>
          </a:stretch>
        </p:blipFill>
        <p:spPr>
          <a:xfrm>
            <a:off x="2483768" y="2780928"/>
            <a:ext cx="579073" cy="1845024"/>
          </a:xfrm>
          <a:prstGeom prst="rect">
            <a:avLst/>
          </a:prstGeom>
        </p:spPr>
      </p:pic>
    </p:spTree>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12" name="Picture 11"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11" name="Content Placeholder 3" descr="pl_lt_old.png"/>
          <p:cNvPicPr>
            <a:picLocks noGrp="1" noChangeAspect="1"/>
          </p:cNvPicPr>
          <p:nvPr>
            <p:ph idx="1"/>
          </p:nvPr>
        </p:nvPicPr>
        <p:blipFill>
          <a:blip r:embed="rId4" cstate="print"/>
          <a:stretch>
            <a:fillRect/>
          </a:stretch>
        </p:blipFill>
        <p:spPr>
          <a:xfrm>
            <a:off x="3059832" y="476672"/>
            <a:ext cx="3096343" cy="5904045"/>
          </a:xfrm>
        </p:spPr>
      </p:pic>
      <p:pic>
        <p:nvPicPr>
          <p:cNvPr id="6" name="Picture 5" descr="lady dahlia.png"/>
          <p:cNvPicPr>
            <a:picLocks noChangeAspect="1"/>
          </p:cNvPicPr>
          <p:nvPr/>
        </p:nvPicPr>
        <p:blipFill>
          <a:blip r:embed="rId5" cstate="print"/>
          <a:stretch>
            <a:fillRect/>
          </a:stretch>
        </p:blipFill>
        <p:spPr>
          <a:xfrm>
            <a:off x="2483768" y="2780928"/>
            <a:ext cx="579073" cy="1845024"/>
          </a:xfrm>
          <a:prstGeom prst="rect">
            <a:avLst/>
          </a:prstGeom>
        </p:spPr>
      </p:pic>
      <p:sp>
        <p:nvSpPr>
          <p:cNvPr id="10" name="Rounded Rectangular Callout 9"/>
          <p:cNvSpPr/>
          <p:nvPr/>
        </p:nvSpPr>
        <p:spPr>
          <a:xfrm>
            <a:off x="0" y="5157192"/>
            <a:ext cx="9144000" cy="1700808"/>
          </a:xfrm>
          <a:prstGeom prst="wedgeRoundRectCallout">
            <a:avLst>
              <a:gd name="adj1" fmla="val -19758"/>
              <a:gd name="adj2" fmla="val -88865"/>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Charmed, I’m sure!</a:t>
            </a:r>
            <a:endParaRPr lang="en-GB" sz="3200" dirty="0"/>
          </a:p>
        </p:txBody>
      </p:sp>
    </p:spTree>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8" name="Picture 7"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4" name="Content Placeholder 3" descr="pl_lt_old.png"/>
          <p:cNvPicPr>
            <a:picLocks noGrp="1" noChangeAspect="1"/>
          </p:cNvPicPr>
          <p:nvPr>
            <p:ph idx="1"/>
          </p:nvPr>
        </p:nvPicPr>
        <p:blipFill>
          <a:blip r:embed="rId4" cstate="print"/>
          <a:stretch>
            <a:fillRect/>
          </a:stretch>
        </p:blipFill>
        <p:spPr>
          <a:xfrm>
            <a:off x="3059832" y="476672"/>
            <a:ext cx="3096343" cy="5904045"/>
          </a:xfrm>
        </p:spPr>
      </p:pic>
      <p:sp>
        <p:nvSpPr>
          <p:cNvPr id="7" name="Rounded Rectangular Callout 6"/>
          <p:cNvSpPr/>
          <p:nvPr/>
        </p:nvSpPr>
        <p:spPr>
          <a:xfrm>
            <a:off x="0" y="5157192"/>
            <a:ext cx="9144000" cy="1700808"/>
          </a:xfrm>
          <a:prstGeom prst="wedgeRoundRectCallout">
            <a:avLst>
              <a:gd name="adj1" fmla="val -10987"/>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What?</a:t>
            </a:r>
            <a:endParaRPr lang="en-GB" sz="3200" dirty="0"/>
          </a:p>
        </p:txBody>
      </p:sp>
      <p:pic>
        <p:nvPicPr>
          <p:cNvPr id="6" name="Picture 5" descr="lady dahlia.png"/>
          <p:cNvPicPr>
            <a:picLocks noChangeAspect="1"/>
          </p:cNvPicPr>
          <p:nvPr/>
        </p:nvPicPr>
        <p:blipFill>
          <a:blip r:embed="rId5" cstate="print"/>
          <a:stretch>
            <a:fillRect/>
          </a:stretch>
        </p:blipFill>
        <p:spPr>
          <a:xfrm>
            <a:off x="2483768" y="2780928"/>
            <a:ext cx="579073" cy="1845024"/>
          </a:xfrm>
          <a:prstGeom prst="rect">
            <a:avLst/>
          </a:prstGeom>
        </p:spPr>
      </p:pic>
    </p:spTree>
  </p:cSld>
  <p:clrMapOvr>
    <a:masterClrMapping/>
  </p:clrMapOvr>
  <p:transition>
    <p:fade/>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12" name="Picture 11"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11" name="Content Placeholder 3" descr="pl_lt_old.png"/>
          <p:cNvPicPr>
            <a:picLocks noGrp="1" noChangeAspect="1"/>
          </p:cNvPicPr>
          <p:nvPr>
            <p:ph idx="1"/>
          </p:nvPr>
        </p:nvPicPr>
        <p:blipFill>
          <a:blip r:embed="rId4" cstate="print"/>
          <a:stretch>
            <a:fillRect/>
          </a:stretch>
        </p:blipFill>
        <p:spPr>
          <a:xfrm>
            <a:off x="3059832" y="476672"/>
            <a:ext cx="3096343" cy="5904045"/>
          </a:xfrm>
        </p:spPr>
      </p:pic>
      <p:pic>
        <p:nvPicPr>
          <p:cNvPr id="6" name="Picture 5" descr="lady dahlia.png"/>
          <p:cNvPicPr>
            <a:picLocks noChangeAspect="1"/>
          </p:cNvPicPr>
          <p:nvPr/>
        </p:nvPicPr>
        <p:blipFill>
          <a:blip r:embed="rId5" cstate="print"/>
          <a:stretch>
            <a:fillRect/>
          </a:stretch>
        </p:blipFill>
        <p:spPr>
          <a:xfrm>
            <a:off x="2483768" y="2780928"/>
            <a:ext cx="579073" cy="1845024"/>
          </a:xfrm>
          <a:prstGeom prst="rect">
            <a:avLst/>
          </a:prstGeom>
        </p:spPr>
      </p:pic>
      <p:sp>
        <p:nvSpPr>
          <p:cNvPr id="10" name="Rounded Rectangular Callout 9"/>
          <p:cNvSpPr/>
          <p:nvPr/>
        </p:nvSpPr>
        <p:spPr>
          <a:xfrm>
            <a:off x="0" y="5157192"/>
            <a:ext cx="9144000" cy="1700808"/>
          </a:xfrm>
          <a:prstGeom prst="wedgeRoundRectCallout">
            <a:avLst>
              <a:gd name="adj1" fmla="val -19758"/>
              <a:gd name="adj2" fmla="val -88865"/>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That’s not the problem right now!</a:t>
            </a:r>
            <a:endParaRPr lang="en-GB" sz="3200" dirty="0"/>
          </a:p>
        </p:txBody>
      </p:sp>
    </p:spTree>
  </p:cSld>
  <p:clrMapOvr>
    <a:masterClrMapping/>
  </p:clrMapOv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12" name="Picture 11"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11" name="Content Placeholder 3" descr="pl_lt_old.png"/>
          <p:cNvPicPr>
            <a:picLocks noGrp="1" noChangeAspect="1"/>
          </p:cNvPicPr>
          <p:nvPr>
            <p:ph idx="1"/>
          </p:nvPr>
        </p:nvPicPr>
        <p:blipFill>
          <a:blip r:embed="rId4" cstate="print"/>
          <a:stretch>
            <a:fillRect/>
          </a:stretch>
        </p:blipFill>
        <p:spPr>
          <a:xfrm>
            <a:off x="3059832" y="476672"/>
            <a:ext cx="3096343" cy="5904045"/>
          </a:xfrm>
        </p:spPr>
      </p:pic>
      <p:pic>
        <p:nvPicPr>
          <p:cNvPr id="6" name="Picture 5" descr="lady dahlia.png"/>
          <p:cNvPicPr>
            <a:picLocks noChangeAspect="1"/>
          </p:cNvPicPr>
          <p:nvPr/>
        </p:nvPicPr>
        <p:blipFill>
          <a:blip r:embed="rId5" cstate="print"/>
          <a:stretch>
            <a:fillRect/>
          </a:stretch>
        </p:blipFill>
        <p:spPr>
          <a:xfrm>
            <a:off x="2483768" y="2780928"/>
            <a:ext cx="579073" cy="1845024"/>
          </a:xfrm>
          <a:prstGeom prst="rect">
            <a:avLst/>
          </a:prstGeom>
        </p:spPr>
      </p:pic>
      <p:sp>
        <p:nvSpPr>
          <p:cNvPr id="10" name="Rounded Rectangular Callout 9"/>
          <p:cNvSpPr/>
          <p:nvPr/>
        </p:nvSpPr>
        <p:spPr>
          <a:xfrm>
            <a:off x="0" y="5157192"/>
            <a:ext cx="9144000" cy="1700808"/>
          </a:xfrm>
          <a:prstGeom prst="wedgeRoundRectCallout">
            <a:avLst>
              <a:gd name="adj1" fmla="val -19758"/>
              <a:gd name="adj2" fmla="val -88865"/>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We need to find out who killed my hubby!</a:t>
            </a:r>
            <a:endParaRPr lang="en-GB" sz="3200" dirty="0"/>
          </a:p>
        </p:txBody>
      </p:sp>
    </p:spTree>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8" name="Picture 7"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4" name="Content Placeholder 3" descr="pl_lt_old.png"/>
          <p:cNvPicPr>
            <a:picLocks noGrp="1" noChangeAspect="1"/>
          </p:cNvPicPr>
          <p:nvPr>
            <p:ph idx="1"/>
          </p:nvPr>
        </p:nvPicPr>
        <p:blipFill>
          <a:blip r:embed="rId4" cstate="print"/>
          <a:stretch>
            <a:fillRect/>
          </a:stretch>
        </p:blipFill>
        <p:spPr>
          <a:xfrm>
            <a:off x="3059832" y="476672"/>
            <a:ext cx="3096343" cy="5904045"/>
          </a:xfrm>
        </p:spPr>
      </p:pic>
      <p:sp>
        <p:nvSpPr>
          <p:cNvPr id="7" name="Rounded Rectangular Callout 6"/>
          <p:cNvSpPr/>
          <p:nvPr/>
        </p:nvSpPr>
        <p:spPr>
          <a:xfrm>
            <a:off x="0" y="5157192"/>
            <a:ext cx="9144000" cy="1700808"/>
          </a:xfrm>
          <a:prstGeom prst="wedgeRoundRectCallout">
            <a:avLst>
              <a:gd name="adj1" fmla="val -10987"/>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Your “hubby”? You mean your husband?</a:t>
            </a:r>
            <a:endParaRPr lang="en-GB" sz="3200" dirty="0"/>
          </a:p>
        </p:txBody>
      </p:sp>
      <p:pic>
        <p:nvPicPr>
          <p:cNvPr id="6" name="Picture 5" descr="lady dahlia.png"/>
          <p:cNvPicPr>
            <a:picLocks noChangeAspect="1"/>
          </p:cNvPicPr>
          <p:nvPr/>
        </p:nvPicPr>
        <p:blipFill>
          <a:blip r:embed="rId5" cstate="print"/>
          <a:stretch>
            <a:fillRect/>
          </a:stretch>
        </p:blipFill>
        <p:spPr>
          <a:xfrm>
            <a:off x="2483768" y="2780928"/>
            <a:ext cx="579073" cy="1845024"/>
          </a:xfrm>
          <a:prstGeom prst="rect">
            <a:avLst/>
          </a:prstGeom>
        </p:spPr>
      </p:pic>
    </p:spTree>
  </p:cSld>
  <p:clrMapOvr>
    <a:masterClrMapping/>
  </p:clrMapOvr>
  <p:transition>
    <p:fade/>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12" name="Picture 11"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11" name="Content Placeholder 3" descr="pl_lt_old.png"/>
          <p:cNvPicPr>
            <a:picLocks noGrp="1" noChangeAspect="1"/>
          </p:cNvPicPr>
          <p:nvPr>
            <p:ph idx="1"/>
          </p:nvPr>
        </p:nvPicPr>
        <p:blipFill>
          <a:blip r:embed="rId4" cstate="print"/>
          <a:stretch>
            <a:fillRect/>
          </a:stretch>
        </p:blipFill>
        <p:spPr>
          <a:xfrm>
            <a:off x="3059832" y="476672"/>
            <a:ext cx="3096343" cy="5904045"/>
          </a:xfrm>
        </p:spPr>
      </p:pic>
      <p:pic>
        <p:nvPicPr>
          <p:cNvPr id="6" name="Picture 5" descr="lady dahlia.png"/>
          <p:cNvPicPr>
            <a:picLocks noChangeAspect="1"/>
          </p:cNvPicPr>
          <p:nvPr/>
        </p:nvPicPr>
        <p:blipFill>
          <a:blip r:embed="rId5" cstate="print"/>
          <a:stretch>
            <a:fillRect/>
          </a:stretch>
        </p:blipFill>
        <p:spPr>
          <a:xfrm>
            <a:off x="2483768" y="2780928"/>
            <a:ext cx="579073" cy="1845024"/>
          </a:xfrm>
          <a:prstGeom prst="rect">
            <a:avLst/>
          </a:prstGeom>
        </p:spPr>
      </p:pic>
      <p:sp>
        <p:nvSpPr>
          <p:cNvPr id="10" name="Rounded Rectangular Callout 9"/>
          <p:cNvSpPr/>
          <p:nvPr/>
        </p:nvSpPr>
        <p:spPr>
          <a:xfrm>
            <a:off x="0" y="5157192"/>
            <a:ext cx="9144000" cy="1700808"/>
          </a:xfrm>
          <a:prstGeom prst="wedgeRoundRectCallout">
            <a:avLst>
              <a:gd name="adj1" fmla="val -19758"/>
              <a:gd name="adj2" fmla="val -88865"/>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Yes!</a:t>
            </a:r>
            <a:endParaRPr lang="en-GB" sz="3200" dirty="0"/>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0"/>
            <a:ext cx="9139944" cy="6858000"/>
          </a:xfrm>
          <a:prstGeom prst="rect">
            <a:avLst/>
          </a:prstGeom>
        </p:spPr>
      </p:pic>
      <p:pic>
        <p:nvPicPr>
          <p:cNvPr id="4" name="Content Placeholder 3" descr="pl_lt_old.png"/>
          <p:cNvPicPr>
            <a:picLocks noGrp="1" noChangeAspect="1"/>
          </p:cNvPicPr>
          <p:nvPr>
            <p:ph idx="1"/>
          </p:nvPr>
        </p:nvPicPr>
        <p:blipFill>
          <a:blip r:embed="rId3" cstate="print"/>
          <a:stretch>
            <a:fillRect/>
          </a:stretch>
        </p:blipFill>
        <p:spPr>
          <a:xfrm>
            <a:off x="3059832" y="476672"/>
            <a:ext cx="3096343" cy="5904045"/>
          </a:xfrm>
        </p:spPr>
      </p:pic>
      <p:sp>
        <p:nvSpPr>
          <p:cNvPr id="5" name="Rounded Rectangle 4"/>
          <p:cNvSpPr/>
          <p:nvPr/>
        </p:nvSpPr>
        <p:spPr>
          <a:xfrm>
            <a:off x="0" y="5157192"/>
            <a:ext cx="9144000" cy="1700808"/>
          </a:xfrm>
          <a:prstGeom prst="roundRect">
            <a:avLst/>
          </a:prstGeom>
          <a:gradFill flip="none" rotWithShape="1">
            <a:gsLst>
              <a:gs pos="0">
                <a:srgbClr val="C85108">
                  <a:shade val="30000"/>
                  <a:satMod val="115000"/>
                </a:srgbClr>
              </a:gs>
              <a:gs pos="50000">
                <a:srgbClr val="C85108">
                  <a:shade val="67500"/>
                  <a:satMod val="115000"/>
                </a:srgbClr>
              </a:gs>
              <a:gs pos="100000">
                <a:srgbClr val="C85108">
                  <a:shade val="100000"/>
                  <a:satMod val="115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The letter of which PowerPoint and Slide received, was from a ‘Lady Elizabeth’.</a:t>
            </a:r>
            <a:endParaRPr lang="en-GB" sz="3200" dirty="0"/>
          </a:p>
        </p:txBody>
      </p:sp>
    </p:spTree>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8" name="Picture 7"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4" name="Content Placeholder 3" descr="pl_lt_old.png"/>
          <p:cNvPicPr>
            <a:picLocks noGrp="1" noChangeAspect="1"/>
          </p:cNvPicPr>
          <p:nvPr>
            <p:ph idx="1"/>
          </p:nvPr>
        </p:nvPicPr>
        <p:blipFill>
          <a:blip r:embed="rId4" cstate="print"/>
          <a:stretch>
            <a:fillRect/>
          </a:stretch>
        </p:blipFill>
        <p:spPr>
          <a:xfrm>
            <a:off x="3059832" y="476672"/>
            <a:ext cx="3096343" cy="5904045"/>
          </a:xfrm>
        </p:spPr>
      </p:pic>
      <p:sp>
        <p:nvSpPr>
          <p:cNvPr id="7" name="Rounded Rectangular Callout 6"/>
          <p:cNvSpPr/>
          <p:nvPr/>
        </p:nvSpPr>
        <p:spPr>
          <a:xfrm>
            <a:off x="0" y="5157192"/>
            <a:ext cx="9144000" cy="1700808"/>
          </a:xfrm>
          <a:prstGeom prst="wedgeRoundRectCallout">
            <a:avLst>
              <a:gd name="adj1" fmla="val -10987"/>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He looks too awfully realistic to be your husband.</a:t>
            </a:r>
            <a:endParaRPr lang="en-GB" sz="3200" dirty="0"/>
          </a:p>
        </p:txBody>
      </p:sp>
      <p:pic>
        <p:nvPicPr>
          <p:cNvPr id="6" name="Picture 5" descr="lady dahlia.png"/>
          <p:cNvPicPr>
            <a:picLocks noChangeAspect="1"/>
          </p:cNvPicPr>
          <p:nvPr/>
        </p:nvPicPr>
        <p:blipFill>
          <a:blip r:embed="rId5" cstate="print"/>
          <a:stretch>
            <a:fillRect/>
          </a:stretch>
        </p:blipFill>
        <p:spPr>
          <a:xfrm>
            <a:off x="2483768" y="2780928"/>
            <a:ext cx="579073" cy="1845024"/>
          </a:xfrm>
          <a:prstGeom prst="rect">
            <a:avLst/>
          </a:prstGeom>
        </p:spPr>
      </p:pic>
    </p:spTree>
  </p:cSld>
  <p:clrMapOvr>
    <a:masterClrMapping/>
  </p:clrMapOvr>
  <p:transition>
    <p:fade/>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12" name="Picture 11"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11" name="Content Placeholder 3" descr="pl_lt_old.png"/>
          <p:cNvPicPr>
            <a:picLocks noGrp="1" noChangeAspect="1"/>
          </p:cNvPicPr>
          <p:nvPr>
            <p:ph idx="1"/>
          </p:nvPr>
        </p:nvPicPr>
        <p:blipFill>
          <a:blip r:embed="rId4" cstate="print"/>
          <a:stretch>
            <a:fillRect/>
          </a:stretch>
        </p:blipFill>
        <p:spPr>
          <a:xfrm>
            <a:off x="3059832" y="476672"/>
            <a:ext cx="3096343" cy="5904045"/>
          </a:xfrm>
        </p:spPr>
      </p:pic>
      <p:pic>
        <p:nvPicPr>
          <p:cNvPr id="6" name="Picture 5" descr="lady dahlia.png"/>
          <p:cNvPicPr>
            <a:picLocks noChangeAspect="1"/>
          </p:cNvPicPr>
          <p:nvPr/>
        </p:nvPicPr>
        <p:blipFill>
          <a:blip r:embed="rId5" cstate="print"/>
          <a:stretch>
            <a:fillRect/>
          </a:stretch>
        </p:blipFill>
        <p:spPr>
          <a:xfrm>
            <a:off x="2483768" y="2780928"/>
            <a:ext cx="579073" cy="1845024"/>
          </a:xfrm>
          <a:prstGeom prst="rect">
            <a:avLst/>
          </a:prstGeom>
        </p:spPr>
      </p:pic>
      <p:sp>
        <p:nvSpPr>
          <p:cNvPr id="10" name="Rounded Rectangular Callout 9"/>
          <p:cNvSpPr/>
          <p:nvPr/>
        </p:nvSpPr>
        <p:spPr>
          <a:xfrm>
            <a:off x="0" y="5157192"/>
            <a:ext cx="9144000" cy="1700808"/>
          </a:xfrm>
          <a:prstGeom prst="wedgeRoundRectCallout">
            <a:avLst>
              <a:gd name="adj1" fmla="val -19758"/>
              <a:gd name="adj2" fmla="val -88865"/>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He didn’t come from the world of PowerPoint cartoon. He came...</a:t>
            </a:r>
            <a:endParaRPr lang="en-GB" sz="3200" dirty="0"/>
          </a:p>
        </p:txBody>
      </p:sp>
    </p:spTree>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12" name="Picture 11"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11" name="Content Placeholder 3" descr="pl_lt_old.png"/>
          <p:cNvPicPr>
            <a:picLocks noGrp="1" noChangeAspect="1"/>
          </p:cNvPicPr>
          <p:nvPr>
            <p:ph idx="1"/>
          </p:nvPr>
        </p:nvPicPr>
        <p:blipFill>
          <a:blip r:embed="rId4" cstate="print"/>
          <a:stretch>
            <a:fillRect/>
          </a:stretch>
        </p:blipFill>
        <p:spPr>
          <a:xfrm>
            <a:off x="3059832" y="476672"/>
            <a:ext cx="3096343" cy="5904045"/>
          </a:xfrm>
        </p:spPr>
      </p:pic>
      <p:pic>
        <p:nvPicPr>
          <p:cNvPr id="6" name="Picture 5" descr="lady dahlia.png"/>
          <p:cNvPicPr>
            <a:picLocks noChangeAspect="1"/>
          </p:cNvPicPr>
          <p:nvPr/>
        </p:nvPicPr>
        <p:blipFill>
          <a:blip r:embed="rId5" cstate="print"/>
          <a:stretch>
            <a:fillRect/>
          </a:stretch>
        </p:blipFill>
        <p:spPr>
          <a:xfrm>
            <a:off x="2483768" y="2780928"/>
            <a:ext cx="579073" cy="1845024"/>
          </a:xfrm>
          <a:prstGeom prst="rect">
            <a:avLst/>
          </a:prstGeom>
        </p:spPr>
      </p:pic>
      <p:sp>
        <p:nvSpPr>
          <p:cNvPr id="10" name="Rounded Rectangular Callout 9"/>
          <p:cNvSpPr/>
          <p:nvPr/>
        </p:nvSpPr>
        <p:spPr>
          <a:xfrm>
            <a:off x="0" y="5157192"/>
            <a:ext cx="9144000" cy="1700808"/>
          </a:xfrm>
          <a:prstGeom prst="wedgeRoundRectCallout">
            <a:avLst>
              <a:gd name="adj1" fmla="val -19758"/>
              <a:gd name="adj2" fmla="val -88865"/>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solidFill>
                  <a:srgbClr val="FFFF00"/>
                </a:solidFill>
              </a:rPr>
              <a:t>From the real world. </a:t>
            </a:r>
            <a:r>
              <a:rPr lang="en-GB" sz="3200" dirty="0" smtClean="0">
                <a:solidFill>
                  <a:schemeClr val="bg2"/>
                </a:solidFill>
              </a:rPr>
              <a:t>That’s why!</a:t>
            </a:r>
            <a:endParaRPr lang="en-GB" sz="3200" dirty="0">
              <a:solidFill>
                <a:schemeClr val="bg2"/>
              </a:solidFill>
            </a:endParaRPr>
          </a:p>
        </p:txBody>
      </p:sp>
    </p:spTree>
  </p:cSld>
  <p:clrMapOvr>
    <a:masterClrMapping/>
  </p:clrMapOv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12" name="Picture 11"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11" name="Content Placeholder 3" descr="pl_lt_old.png"/>
          <p:cNvPicPr>
            <a:picLocks noGrp="1" noChangeAspect="1"/>
          </p:cNvPicPr>
          <p:nvPr>
            <p:ph idx="1"/>
          </p:nvPr>
        </p:nvPicPr>
        <p:blipFill>
          <a:blip r:embed="rId4" cstate="print"/>
          <a:stretch>
            <a:fillRect/>
          </a:stretch>
        </p:blipFill>
        <p:spPr>
          <a:xfrm>
            <a:off x="3059832" y="476672"/>
            <a:ext cx="3096343" cy="5904045"/>
          </a:xfrm>
        </p:spPr>
      </p:pic>
      <p:sp>
        <p:nvSpPr>
          <p:cNvPr id="10" name="Rounded Rectangular Callout 9"/>
          <p:cNvSpPr/>
          <p:nvPr/>
        </p:nvSpPr>
        <p:spPr>
          <a:xfrm>
            <a:off x="0" y="5157192"/>
            <a:ext cx="9144000" cy="1700808"/>
          </a:xfrm>
          <a:prstGeom prst="wedgeRoundRectCallout">
            <a:avLst>
              <a:gd name="adj1" fmla="val 10858"/>
              <a:gd name="adj2" fmla="val -69841"/>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The WHAT!?</a:t>
            </a:r>
            <a:endParaRPr lang="en-GB" sz="3200" dirty="0"/>
          </a:p>
        </p:txBody>
      </p:sp>
      <p:pic>
        <p:nvPicPr>
          <p:cNvPr id="6" name="Picture 5" descr="lady dahlia.png"/>
          <p:cNvPicPr>
            <a:picLocks noChangeAspect="1"/>
          </p:cNvPicPr>
          <p:nvPr/>
        </p:nvPicPr>
        <p:blipFill>
          <a:blip r:embed="rId5" cstate="print"/>
          <a:stretch>
            <a:fillRect/>
          </a:stretch>
        </p:blipFill>
        <p:spPr>
          <a:xfrm>
            <a:off x="2483768" y="2780928"/>
            <a:ext cx="579073" cy="1845024"/>
          </a:xfrm>
          <a:prstGeom prst="rect">
            <a:avLst/>
          </a:prstGeom>
        </p:spPr>
      </p:pic>
    </p:spTree>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12" name="Picture 11"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11" name="Content Placeholder 3" descr="pl_lt_old.png"/>
          <p:cNvPicPr>
            <a:picLocks noGrp="1" noChangeAspect="1"/>
          </p:cNvPicPr>
          <p:nvPr>
            <p:ph idx="1"/>
          </p:nvPr>
        </p:nvPicPr>
        <p:blipFill>
          <a:blip r:embed="rId4" cstate="print"/>
          <a:stretch>
            <a:fillRect/>
          </a:stretch>
        </p:blipFill>
        <p:spPr>
          <a:xfrm>
            <a:off x="3059832" y="476672"/>
            <a:ext cx="3096343" cy="5904045"/>
          </a:xfrm>
        </p:spPr>
      </p:pic>
      <p:pic>
        <p:nvPicPr>
          <p:cNvPr id="6" name="Picture 5" descr="lady dahlia.png"/>
          <p:cNvPicPr>
            <a:picLocks noChangeAspect="1"/>
          </p:cNvPicPr>
          <p:nvPr/>
        </p:nvPicPr>
        <p:blipFill>
          <a:blip r:embed="rId5" cstate="print"/>
          <a:stretch>
            <a:fillRect/>
          </a:stretch>
        </p:blipFill>
        <p:spPr>
          <a:xfrm>
            <a:off x="2483768" y="2780928"/>
            <a:ext cx="579073" cy="1845024"/>
          </a:xfrm>
          <a:prstGeom prst="rect">
            <a:avLst/>
          </a:prstGeom>
        </p:spPr>
      </p:pic>
      <p:sp>
        <p:nvSpPr>
          <p:cNvPr id="10" name="Rounded Rectangular Callout 9"/>
          <p:cNvSpPr/>
          <p:nvPr/>
        </p:nvSpPr>
        <p:spPr>
          <a:xfrm>
            <a:off x="0" y="5157192"/>
            <a:ext cx="9144000" cy="1700808"/>
          </a:xfrm>
          <a:prstGeom prst="wedgeRoundRectCallout">
            <a:avLst>
              <a:gd name="adj1" fmla="val -19758"/>
              <a:gd name="adj2" fmla="val -88865"/>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solidFill>
                  <a:srgbClr val="FFFF00"/>
                </a:solidFill>
              </a:rPr>
              <a:t>The real world!</a:t>
            </a:r>
            <a:endParaRPr lang="en-GB" sz="3200" dirty="0">
              <a:solidFill>
                <a:schemeClr val="bg2"/>
              </a:solidFill>
            </a:endParaRPr>
          </a:p>
        </p:txBody>
      </p:sp>
    </p:spTree>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12" name="Picture 11"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11" name="Content Placeholder 3" descr="pl_lt_old.png"/>
          <p:cNvPicPr>
            <a:picLocks noGrp="1" noChangeAspect="1"/>
          </p:cNvPicPr>
          <p:nvPr>
            <p:ph idx="1"/>
          </p:nvPr>
        </p:nvPicPr>
        <p:blipFill>
          <a:blip r:embed="rId4" cstate="print"/>
          <a:stretch>
            <a:fillRect/>
          </a:stretch>
        </p:blipFill>
        <p:spPr>
          <a:xfrm>
            <a:off x="3059832" y="476672"/>
            <a:ext cx="3096343" cy="5904045"/>
          </a:xfrm>
        </p:spPr>
      </p:pic>
      <p:sp>
        <p:nvSpPr>
          <p:cNvPr id="10" name="Rounded Rectangular Callout 9"/>
          <p:cNvSpPr/>
          <p:nvPr/>
        </p:nvSpPr>
        <p:spPr>
          <a:xfrm>
            <a:off x="0" y="5157192"/>
            <a:ext cx="9144000" cy="1700808"/>
          </a:xfrm>
          <a:prstGeom prst="wedgeRoundRectCallout">
            <a:avLst>
              <a:gd name="adj1" fmla="val 10858"/>
              <a:gd name="adj2" fmla="val -69841"/>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Are you sure?</a:t>
            </a:r>
            <a:endParaRPr lang="en-GB" sz="3200" dirty="0"/>
          </a:p>
        </p:txBody>
      </p:sp>
      <p:pic>
        <p:nvPicPr>
          <p:cNvPr id="6" name="Picture 5" descr="lady dahlia.png"/>
          <p:cNvPicPr>
            <a:picLocks noChangeAspect="1"/>
          </p:cNvPicPr>
          <p:nvPr/>
        </p:nvPicPr>
        <p:blipFill>
          <a:blip r:embed="rId5" cstate="print"/>
          <a:stretch>
            <a:fillRect/>
          </a:stretch>
        </p:blipFill>
        <p:spPr>
          <a:xfrm>
            <a:off x="2483768" y="2780928"/>
            <a:ext cx="579073" cy="1845024"/>
          </a:xfrm>
          <a:prstGeom prst="rect">
            <a:avLst/>
          </a:prstGeom>
        </p:spPr>
      </p:pic>
    </p:spTree>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12" name="Picture 11"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11" name="Content Placeholder 3" descr="pl_lt_old.png"/>
          <p:cNvPicPr>
            <a:picLocks noGrp="1" noChangeAspect="1"/>
          </p:cNvPicPr>
          <p:nvPr>
            <p:ph idx="1"/>
          </p:nvPr>
        </p:nvPicPr>
        <p:blipFill>
          <a:blip r:embed="rId4" cstate="print"/>
          <a:stretch>
            <a:fillRect/>
          </a:stretch>
        </p:blipFill>
        <p:spPr>
          <a:xfrm>
            <a:off x="3059832" y="476672"/>
            <a:ext cx="3096343" cy="5904045"/>
          </a:xfrm>
        </p:spPr>
      </p:pic>
      <p:pic>
        <p:nvPicPr>
          <p:cNvPr id="6" name="Picture 5" descr="lady dahlia.png"/>
          <p:cNvPicPr>
            <a:picLocks noChangeAspect="1"/>
          </p:cNvPicPr>
          <p:nvPr/>
        </p:nvPicPr>
        <p:blipFill>
          <a:blip r:embed="rId5" cstate="print"/>
          <a:stretch>
            <a:fillRect/>
          </a:stretch>
        </p:blipFill>
        <p:spPr>
          <a:xfrm>
            <a:off x="2483768" y="2780928"/>
            <a:ext cx="579073" cy="1845024"/>
          </a:xfrm>
          <a:prstGeom prst="rect">
            <a:avLst/>
          </a:prstGeom>
        </p:spPr>
      </p:pic>
      <p:sp>
        <p:nvSpPr>
          <p:cNvPr id="10" name="Rounded Rectangular Callout 9"/>
          <p:cNvSpPr/>
          <p:nvPr/>
        </p:nvSpPr>
        <p:spPr>
          <a:xfrm>
            <a:off x="0" y="5157192"/>
            <a:ext cx="9144000" cy="1700808"/>
          </a:xfrm>
          <a:prstGeom prst="wedgeRoundRectCallout">
            <a:avLst>
              <a:gd name="adj1" fmla="val -19758"/>
              <a:gd name="adj2" fmla="val -88865"/>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solidFill>
                  <a:schemeClr val="bg2"/>
                </a:solidFill>
              </a:rPr>
              <a:t>Yes I’m sure!</a:t>
            </a:r>
            <a:endParaRPr lang="en-GB" sz="3200" dirty="0">
              <a:solidFill>
                <a:schemeClr val="bg2"/>
              </a:solidFill>
            </a:endParaRPr>
          </a:p>
        </p:txBody>
      </p:sp>
    </p:spTree>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12" name="Picture 11"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11" name="Content Placeholder 3" descr="pl_lt_old.png"/>
          <p:cNvPicPr>
            <a:picLocks noGrp="1" noChangeAspect="1"/>
          </p:cNvPicPr>
          <p:nvPr>
            <p:ph idx="1"/>
          </p:nvPr>
        </p:nvPicPr>
        <p:blipFill>
          <a:blip r:embed="rId4" cstate="print"/>
          <a:stretch>
            <a:fillRect/>
          </a:stretch>
        </p:blipFill>
        <p:spPr>
          <a:xfrm>
            <a:off x="3059832" y="476672"/>
            <a:ext cx="3096343" cy="5904045"/>
          </a:xfrm>
        </p:spPr>
      </p:pic>
      <p:pic>
        <p:nvPicPr>
          <p:cNvPr id="6" name="Picture 5" descr="lady dahlia.png"/>
          <p:cNvPicPr>
            <a:picLocks noChangeAspect="1"/>
          </p:cNvPicPr>
          <p:nvPr/>
        </p:nvPicPr>
        <p:blipFill>
          <a:blip r:embed="rId5" cstate="print"/>
          <a:stretch>
            <a:fillRect/>
          </a:stretch>
        </p:blipFill>
        <p:spPr>
          <a:xfrm>
            <a:off x="2483768" y="2780928"/>
            <a:ext cx="579073" cy="1845024"/>
          </a:xfrm>
          <a:prstGeom prst="rect">
            <a:avLst/>
          </a:prstGeom>
        </p:spPr>
      </p:pic>
      <p:sp>
        <p:nvSpPr>
          <p:cNvPr id="10" name="Rounded Rectangular Callout 9"/>
          <p:cNvSpPr/>
          <p:nvPr/>
        </p:nvSpPr>
        <p:spPr>
          <a:xfrm>
            <a:off x="0" y="5157192"/>
            <a:ext cx="9144000" cy="1700808"/>
          </a:xfrm>
          <a:prstGeom prst="wedgeRoundRectCallout">
            <a:avLst>
              <a:gd name="adj1" fmla="val -19758"/>
              <a:gd name="adj2" fmla="val -88865"/>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solidFill>
                  <a:schemeClr val="bg2"/>
                </a:solidFill>
              </a:rPr>
              <a:t>Now can we please find who killed my hub--</a:t>
            </a:r>
            <a:endParaRPr lang="en-GB" sz="3200" dirty="0">
              <a:solidFill>
                <a:schemeClr val="bg2"/>
              </a:solidFill>
            </a:endParaRPr>
          </a:p>
        </p:txBody>
      </p:sp>
    </p:spTree>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8" name="Picture 7"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4" name="Content Placeholder 3" descr="pl_lt_old.png"/>
          <p:cNvPicPr>
            <a:picLocks noGrp="1" noChangeAspect="1"/>
          </p:cNvPicPr>
          <p:nvPr>
            <p:ph idx="1"/>
          </p:nvPr>
        </p:nvPicPr>
        <p:blipFill>
          <a:blip r:embed="rId4" cstate="print"/>
          <a:stretch>
            <a:fillRect/>
          </a:stretch>
        </p:blipFill>
        <p:spPr>
          <a:xfrm>
            <a:off x="3059832" y="476672"/>
            <a:ext cx="3096343" cy="5904045"/>
          </a:xfrm>
        </p:spPr>
      </p:pic>
      <p:sp>
        <p:nvSpPr>
          <p:cNvPr id="7" name="Rounded Rectangular Callout 6"/>
          <p:cNvSpPr/>
          <p:nvPr/>
        </p:nvSpPr>
        <p:spPr>
          <a:xfrm>
            <a:off x="0" y="5157192"/>
            <a:ext cx="9144000" cy="1700808"/>
          </a:xfrm>
          <a:prstGeom prst="wedgeRoundRectCallout">
            <a:avLst>
              <a:gd name="adj1" fmla="val -10987"/>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err="1" smtClean="0"/>
              <a:t>Husban</a:t>
            </a:r>
            <a:r>
              <a:rPr lang="en-GB" sz="3200" dirty="0" smtClean="0"/>
              <a:t>--</a:t>
            </a:r>
            <a:endParaRPr lang="en-GB" sz="3200" dirty="0"/>
          </a:p>
        </p:txBody>
      </p:sp>
      <p:pic>
        <p:nvPicPr>
          <p:cNvPr id="6" name="Picture 5" descr="lady dahlia.png"/>
          <p:cNvPicPr>
            <a:picLocks noChangeAspect="1"/>
          </p:cNvPicPr>
          <p:nvPr/>
        </p:nvPicPr>
        <p:blipFill>
          <a:blip r:embed="rId5" cstate="print"/>
          <a:stretch>
            <a:fillRect/>
          </a:stretch>
        </p:blipFill>
        <p:spPr>
          <a:xfrm>
            <a:off x="2483768" y="2780928"/>
            <a:ext cx="579073" cy="1845024"/>
          </a:xfrm>
          <a:prstGeom prst="rect">
            <a:avLst/>
          </a:prstGeom>
        </p:spPr>
      </p:pic>
    </p:spTree>
  </p:cSld>
  <p:clrMapOvr>
    <a:masterClrMapping/>
  </p:clrMapOvr>
  <p:transition>
    <p:fade/>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12" name="Picture 11"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11" name="Content Placeholder 3" descr="pl_lt_old.png"/>
          <p:cNvPicPr>
            <a:picLocks noGrp="1" noChangeAspect="1"/>
          </p:cNvPicPr>
          <p:nvPr>
            <p:ph idx="1"/>
          </p:nvPr>
        </p:nvPicPr>
        <p:blipFill>
          <a:blip r:embed="rId4" cstate="print"/>
          <a:stretch>
            <a:fillRect/>
          </a:stretch>
        </p:blipFill>
        <p:spPr>
          <a:xfrm>
            <a:off x="3059832" y="476672"/>
            <a:ext cx="3096343" cy="5904045"/>
          </a:xfrm>
        </p:spPr>
      </p:pic>
      <p:pic>
        <p:nvPicPr>
          <p:cNvPr id="6" name="Picture 5" descr="lady dahlia.png"/>
          <p:cNvPicPr>
            <a:picLocks noChangeAspect="1"/>
          </p:cNvPicPr>
          <p:nvPr/>
        </p:nvPicPr>
        <p:blipFill>
          <a:blip r:embed="rId5" cstate="print"/>
          <a:stretch>
            <a:fillRect/>
          </a:stretch>
        </p:blipFill>
        <p:spPr>
          <a:xfrm>
            <a:off x="2483768" y="2780928"/>
            <a:ext cx="579073" cy="1845024"/>
          </a:xfrm>
          <a:prstGeom prst="rect">
            <a:avLst/>
          </a:prstGeom>
        </p:spPr>
      </p:pic>
      <p:sp>
        <p:nvSpPr>
          <p:cNvPr id="10" name="Rounded Rectangular Callout 9"/>
          <p:cNvSpPr/>
          <p:nvPr/>
        </p:nvSpPr>
        <p:spPr>
          <a:xfrm>
            <a:off x="0" y="5157192"/>
            <a:ext cx="9144000" cy="1700808"/>
          </a:xfrm>
          <a:prstGeom prst="wedgeRoundRectCallout">
            <a:avLst>
              <a:gd name="adj1" fmla="val -19758"/>
              <a:gd name="adj2" fmla="val -88865"/>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solidFill>
                  <a:schemeClr val="bg2"/>
                </a:solidFill>
              </a:rPr>
              <a:t>SHUT UP!</a:t>
            </a:r>
            <a:endParaRPr lang="en-GB" sz="3200" dirty="0">
              <a:solidFill>
                <a:schemeClr val="bg2"/>
              </a:solidFill>
            </a:endParaRP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0"/>
            <a:ext cx="9139944" cy="6858000"/>
          </a:xfrm>
          <a:prstGeom prst="rect">
            <a:avLst/>
          </a:prstGeom>
        </p:spPr>
      </p:pic>
      <p:pic>
        <p:nvPicPr>
          <p:cNvPr id="4" name="Content Placeholder 3" descr="pl_lt_old.png"/>
          <p:cNvPicPr>
            <a:picLocks noGrp="1" noChangeAspect="1"/>
          </p:cNvPicPr>
          <p:nvPr>
            <p:ph idx="1"/>
          </p:nvPr>
        </p:nvPicPr>
        <p:blipFill>
          <a:blip r:embed="rId3" cstate="print"/>
          <a:stretch>
            <a:fillRect/>
          </a:stretch>
        </p:blipFill>
        <p:spPr>
          <a:xfrm>
            <a:off x="3059832" y="476672"/>
            <a:ext cx="3096343" cy="5904045"/>
          </a:xfrm>
        </p:spPr>
      </p:pic>
      <p:sp>
        <p:nvSpPr>
          <p:cNvPr id="5" name="Rounded Rectangle 4"/>
          <p:cNvSpPr/>
          <p:nvPr/>
        </p:nvSpPr>
        <p:spPr>
          <a:xfrm>
            <a:off x="0" y="5157192"/>
            <a:ext cx="9144000" cy="1700808"/>
          </a:xfrm>
          <a:prstGeom prst="roundRect">
            <a:avLst/>
          </a:prstGeom>
          <a:gradFill flip="none" rotWithShape="1">
            <a:gsLst>
              <a:gs pos="0">
                <a:srgbClr val="C85108">
                  <a:shade val="30000"/>
                  <a:satMod val="115000"/>
                </a:srgbClr>
              </a:gs>
              <a:gs pos="50000">
                <a:srgbClr val="C85108">
                  <a:shade val="67500"/>
                  <a:satMod val="115000"/>
                </a:srgbClr>
              </a:gs>
              <a:gs pos="100000">
                <a:srgbClr val="C85108">
                  <a:shade val="100000"/>
                  <a:satMod val="115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Elizabeth included a map to find her village.</a:t>
            </a:r>
            <a:endParaRPr lang="en-GB" sz="3200" dirty="0"/>
          </a:p>
        </p:txBody>
      </p:sp>
    </p:spTree>
  </p:cSld>
  <p:clrMapOvr>
    <a:masterClrMapping/>
  </p:clrMapOvr>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12" name="Picture 11"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11" name="Content Placeholder 3" descr="pl_lt_old.png"/>
          <p:cNvPicPr>
            <a:picLocks noGrp="1" noChangeAspect="1"/>
          </p:cNvPicPr>
          <p:nvPr>
            <p:ph idx="1"/>
          </p:nvPr>
        </p:nvPicPr>
        <p:blipFill>
          <a:blip r:embed="rId4" cstate="print"/>
          <a:stretch>
            <a:fillRect/>
          </a:stretch>
        </p:blipFill>
        <p:spPr>
          <a:xfrm>
            <a:off x="4788024" y="476672"/>
            <a:ext cx="3096343" cy="5904045"/>
          </a:xfrm>
        </p:spPr>
      </p:pic>
      <p:pic>
        <p:nvPicPr>
          <p:cNvPr id="6" name="Picture 5" descr="lady dahlia.png"/>
          <p:cNvPicPr>
            <a:picLocks noChangeAspect="1"/>
          </p:cNvPicPr>
          <p:nvPr/>
        </p:nvPicPr>
        <p:blipFill>
          <a:blip r:embed="rId5" cstate="print"/>
          <a:stretch>
            <a:fillRect/>
          </a:stretch>
        </p:blipFill>
        <p:spPr>
          <a:xfrm>
            <a:off x="539552" y="1124744"/>
            <a:ext cx="1595415" cy="5083261"/>
          </a:xfrm>
          <a:prstGeom prst="rect">
            <a:avLst/>
          </a:prstGeom>
        </p:spPr>
      </p:pic>
      <p:sp>
        <p:nvSpPr>
          <p:cNvPr id="10" name="Rounded Rectangular Callout 9"/>
          <p:cNvSpPr/>
          <p:nvPr/>
        </p:nvSpPr>
        <p:spPr>
          <a:xfrm>
            <a:off x="0" y="5157192"/>
            <a:ext cx="9144000" cy="1700808"/>
          </a:xfrm>
          <a:prstGeom prst="wedgeRoundRectCallout">
            <a:avLst>
              <a:gd name="adj1" fmla="val -32681"/>
              <a:gd name="adj2" fmla="val -68187"/>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solidFill>
                  <a:schemeClr val="bg2"/>
                </a:solidFill>
              </a:rPr>
              <a:t>Sorry. I just get very angry when people kill my family members!</a:t>
            </a:r>
            <a:endParaRPr lang="en-GB" sz="3200" dirty="0">
              <a:solidFill>
                <a:schemeClr val="bg2"/>
              </a:solidFill>
            </a:endParaRPr>
          </a:p>
        </p:txBody>
      </p:sp>
    </p:spTree>
  </p:cSld>
  <p:clrMapOvr>
    <a:masterClrMapping/>
  </p:clrMapOvr>
  <p:transition>
    <p:fade/>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12" name="Picture 11"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7" name="Picture 6" descr="lady dahlia.png"/>
          <p:cNvPicPr>
            <a:picLocks noChangeAspect="1"/>
          </p:cNvPicPr>
          <p:nvPr/>
        </p:nvPicPr>
        <p:blipFill>
          <a:blip r:embed="rId4" cstate="print"/>
          <a:stretch>
            <a:fillRect/>
          </a:stretch>
        </p:blipFill>
        <p:spPr>
          <a:xfrm>
            <a:off x="539552" y="1124744"/>
            <a:ext cx="1595415" cy="5083261"/>
          </a:xfrm>
          <a:prstGeom prst="rect">
            <a:avLst/>
          </a:prstGeom>
        </p:spPr>
      </p:pic>
      <p:pic>
        <p:nvPicPr>
          <p:cNvPr id="8" name="Content Placeholder 3" descr="pl_lt_old.png"/>
          <p:cNvPicPr>
            <a:picLocks noChangeAspect="1"/>
          </p:cNvPicPr>
          <p:nvPr/>
        </p:nvPicPr>
        <p:blipFill>
          <a:blip r:embed="rId5" cstate="print"/>
          <a:stretch>
            <a:fillRect/>
          </a:stretch>
        </p:blipFill>
        <p:spPr>
          <a:xfrm>
            <a:off x="4788024" y="476672"/>
            <a:ext cx="3096343" cy="5904045"/>
          </a:xfrm>
          <a:prstGeom prst="rect">
            <a:avLst/>
          </a:prstGeom>
        </p:spPr>
      </p:pic>
      <p:sp>
        <p:nvSpPr>
          <p:cNvPr id="10" name="Rounded Rectangular Callout 9"/>
          <p:cNvSpPr/>
          <p:nvPr/>
        </p:nvSpPr>
        <p:spPr>
          <a:xfrm>
            <a:off x="0" y="5157192"/>
            <a:ext cx="9144000" cy="1700808"/>
          </a:xfrm>
          <a:prstGeom prst="wedgeRoundRectCallout">
            <a:avLst>
              <a:gd name="adj1" fmla="val 27012"/>
              <a:gd name="adj2" fmla="val -69014"/>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Professor, I’m scared...</a:t>
            </a:r>
            <a:endParaRPr lang="en-GB" sz="3200" dirty="0"/>
          </a:p>
        </p:txBody>
      </p:sp>
    </p:spTree>
  </p:cSld>
  <p:clrMapOvr>
    <a:masterClrMapping/>
  </p:clrMapOv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8" name="Picture 7"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9" name="Picture 8" descr="lady dahlia.png"/>
          <p:cNvPicPr>
            <a:picLocks noChangeAspect="1"/>
          </p:cNvPicPr>
          <p:nvPr/>
        </p:nvPicPr>
        <p:blipFill>
          <a:blip r:embed="rId4" cstate="print"/>
          <a:stretch>
            <a:fillRect/>
          </a:stretch>
        </p:blipFill>
        <p:spPr>
          <a:xfrm>
            <a:off x="539552" y="1124744"/>
            <a:ext cx="1595415" cy="5083261"/>
          </a:xfrm>
          <a:prstGeom prst="rect">
            <a:avLst/>
          </a:prstGeom>
        </p:spPr>
      </p:pic>
      <p:pic>
        <p:nvPicPr>
          <p:cNvPr id="10" name="Content Placeholder 3" descr="pl_lt_old.png"/>
          <p:cNvPicPr>
            <a:picLocks noChangeAspect="1"/>
          </p:cNvPicPr>
          <p:nvPr/>
        </p:nvPicPr>
        <p:blipFill>
          <a:blip r:embed="rId5" cstate="print"/>
          <a:stretch>
            <a:fillRect/>
          </a:stretch>
        </p:blipFill>
        <p:spPr>
          <a:xfrm>
            <a:off x="4788024" y="476672"/>
            <a:ext cx="3096343" cy="5904045"/>
          </a:xfrm>
          <a:prstGeom prst="rect">
            <a:avLst/>
          </a:prstGeom>
        </p:spPr>
      </p:pic>
      <p:sp>
        <p:nvSpPr>
          <p:cNvPr id="7" name="Rounded Rectangular Callout 6"/>
          <p:cNvSpPr/>
          <p:nvPr/>
        </p:nvSpPr>
        <p:spPr>
          <a:xfrm>
            <a:off x="0" y="5157192"/>
            <a:ext cx="9144000" cy="1700808"/>
          </a:xfrm>
          <a:prstGeom prst="wedgeRoundRectCallout">
            <a:avLst>
              <a:gd name="adj1" fmla="val 13013"/>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Calm down, my boy!</a:t>
            </a:r>
            <a:endParaRPr lang="en-GB" sz="3200" dirty="0"/>
          </a:p>
        </p:txBody>
      </p:sp>
    </p:spTree>
  </p:cSld>
  <p:clrMapOvr>
    <a:masterClrMapping/>
  </p:clrMapOv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12" name="Picture 11"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11" name="Content Placeholder 3" descr="pl_lt_old.png"/>
          <p:cNvPicPr>
            <a:picLocks noGrp="1" noChangeAspect="1"/>
          </p:cNvPicPr>
          <p:nvPr>
            <p:ph idx="1"/>
          </p:nvPr>
        </p:nvPicPr>
        <p:blipFill>
          <a:blip r:embed="rId4" cstate="print"/>
          <a:stretch>
            <a:fillRect/>
          </a:stretch>
        </p:blipFill>
        <p:spPr>
          <a:xfrm>
            <a:off x="4788024" y="476672"/>
            <a:ext cx="3096343" cy="5904045"/>
          </a:xfrm>
        </p:spPr>
      </p:pic>
      <p:pic>
        <p:nvPicPr>
          <p:cNvPr id="6" name="Picture 5" descr="lady dahlia.png"/>
          <p:cNvPicPr>
            <a:picLocks noChangeAspect="1"/>
          </p:cNvPicPr>
          <p:nvPr/>
        </p:nvPicPr>
        <p:blipFill>
          <a:blip r:embed="rId5" cstate="print"/>
          <a:stretch>
            <a:fillRect/>
          </a:stretch>
        </p:blipFill>
        <p:spPr>
          <a:xfrm>
            <a:off x="539552" y="1124744"/>
            <a:ext cx="1595415" cy="5083261"/>
          </a:xfrm>
          <a:prstGeom prst="rect">
            <a:avLst/>
          </a:prstGeom>
        </p:spPr>
      </p:pic>
      <p:sp>
        <p:nvSpPr>
          <p:cNvPr id="10" name="Rounded Rectangular Callout 9"/>
          <p:cNvSpPr/>
          <p:nvPr/>
        </p:nvSpPr>
        <p:spPr>
          <a:xfrm>
            <a:off x="0" y="5157192"/>
            <a:ext cx="9144000" cy="1700808"/>
          </a:xfrm>
          <a:prstGeom prst="wedgeRoundRectCallout">
            <a:avLst>
              <a:gd name="adj1" fmla="val -32681"/>
              <a:gd name="adj2" fmla="val -68187"/>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solidFill>
                  <a:schemeClr val="bg2"/>
                </a:solidFill>
              </a:rPr>
              <a:t>I go to make tea for you and this is what I get!?</a:t>
            </a:r>
            <a:endParaRPr lang="en-GB" sz="3200" dirty="0">
              <a:solidFill>
                <a:schemeClr val="bg2"/>
              </a:solidFill>
            </a:endParaRPr>
          </a:p>
        </p:txBody>
      </p:sp>
    </p:spTree>
  </p:cSld>
  <p:clrMapOvr>
    <a:masterClrMapping/>
  </p:clrMapOvr>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12" name="Picture 11"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7" name="Picture 6" descr="lady dahlia.png"/>
          <p:cNvPicPr>
            <a:picLocks noChangeAspect="1"/>
          </p:cNvPicPr>
          <p:nvPr/>
        </p:nvPicPr>
        <p:blipFill>
          <a:blip r:embed="rId4" cstate="print"/>
          <a:stretch>
            <a:fillRect/>
          </a:stretch>
        </p:blipFill>
        <p:spPr>
          <a:xfrm>
            <a:off x="539552" y="1124744"/>
            <a:ext cx="1595415" cy="5083261"/>
          </a:xfrm>
          <a:prstGeom prst="rect">
            <a:avLst/>
          </a:prstGeom>
        </p:spPr>
      </p:pic>
      <p:pic>
        <p:nvPicPr>
          <p:cNvPr id="13" name="Content Placeholder 3" descr="pl_lt_old.png"/>
          <p:cNvPicPr>
            <a:picLocks noChangeAspect="1"/>
          </p:cNvPicPr>
          <p:nvPr/>
        </p:nvPicPr>
        <p:blipFill>
          <a:blip r:embed="rId5" cstate="print"/>
          <a:stretch>
            <a:fillRect/>
          </a:stretch>
        </p:blipFill>
        <p:spPr>
          <a:xfrm>
            <a:off x="4788024" y="476672"/>
            <a:ext cx="3096343" cy="5904045"/>
          </a:xfrm>
          <a:prstGeom prst="rect">
            <a:avLst/>
          </a:prstGeom>
        </p:spPr>
      </p:pic>
      <p:sp>
        <p:nvSpPr>
          <p:cNvPr id="10" name="Rounded Rectangular Callout 9"/>
          <p:cNvSpPr/>
          <p:nvPr/>
        </p:nvSpPr>
        <p:spPr>
          <a:xfrm>
            <a:off x="0" y="5157192"/>
            <a:ext cx="9144000" cy="1700808"/>
          </a:xfrm>
          <a:prstGeom prst="wedgeRoundRectCallout">
            <a:avLst>
              <a:gd name="adj1" fmla="val 26550"/>
              <a:gd name="adj2" fmla="val -69841"/>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It wasn’t us!</a:t>
            </a:r>
            <a:endParaRPr lang="en-GB" sz="3200" dirty="0"/>
          </a:p>
        </p:txBody>
      </p:sp>
    </p:spTree>
  </p:cSld>
  <p:clrMapOvr>
    <a:masterClrMapping/>
  </p:clrMapOv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12" name="Picture 11"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11" name="Content Placeholder 3" descr="pl_lt_old.png"/>
          <p:cNvPicPr>
            <a:picLocks noGrp="1" noChangeAspect="1"/>
          </p:cNvPicPr>
          <p:nvPr>
            <p:ph idx="1"/>
          </p:nvPr>
        </p:nvPicPr>
        <p:blipFill>
          <a:blip r:embed="rId4" cstate="print"/>
          <a:stretch>
            <a:fillRect/>
          </a:stretch>
        </p:blipFill>
        <p:spPr>
          <a:xfrm>
            <a:off x="4788024" y="476672"/>
            <a:ext cx="3096343" cy="5904045"/>
          </a:xfrm>
        </p:spPr>
      </p:pic>
      <p:pic>
        <p:nvPicPr>
          <p:cNvPr id="6" name="Picture 5" descr="lady dahlia.png"/>
          <p:cNvPicPr>
            <a:picLocks noChangeAspect="1"/>
          </p:cNvPicPr>
          <p:nvPr/>
        </p:nvPicPr>
        <p:blipFill>
          <a:blip r:embed="rId5" cstate="print"/>
          <a:stretch>
            <a:fillRect/>
          </a:stretch>
        </p:blipFill>
        <p:spPr>
          <a:xfrm>
            <a:off x="539552" y="1124744"/>
            <a:ext cx="1595415" cy="5083261"/>
          </a:xfrm>
          <a:prstGeom prst="rect">
            <a:avLst/>
          </a:prstGeom>
        </p:spPr>
      </p:pic>
      <p:sp>
        <p:nvSpPr>
          <p:cNvPr id="10" name="Rounded Rectangular Callout 9"/>
          <p:cNvSpPr/>
          <p:nvPr/>
        </p:nvSpPr>
        <p:spPr>
          <a:xfrm>
            <a:off x="0" y="5157192"/>
            <a:ext cx="9144000" cy="1700808"/>
          </a:xfrm>
          <a:prstGeom prst="wedgeRoundRectCallout">
            <a:avLst>
              <a:gd name="adj1" fmla="val -32681"/>
              <a:gd name="adj2" fmla="val -68187"/>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solidFill>
                  <a:schemeClr val="bg2"/>
                </a:solidFill>
              </a:rPr>
              <a:t>Fine! I believe you!</a:t>
            </a:r>
            <a:endParaRPr lang="en-GB" sz="3200" dirty="0">
              <a:solidFill>
                <a:schemeClr val="bg2"/>
              </a:solidFill>
            </a:endParaRPr>
          </a:p>
        </p:txBody>
      </p:sp>
    </p:spTree>
  </p:cSld>
  <p:clrMapOvr>
    <a:masterClrMapping/>
  </p:clrMapOvr>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12" name="Picture 11"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11" name="Content Placeholder 3" descr="pl_lt_old.png"/>
          <p:cNvPicPr>
            <a:picLocks noGrp="1" noChangeAspect="1"/>
          </p:cNvPicPr>
          <p:nvPr>
            <p:ph idx="1"/>
          </p:nvPr>
        </p:nvPicPr>
        <p:blipFill>
          <a:blip r:embed="rId4" cstate="print"/>
          <a:stretch>
            <a:fillRect/>
          </a:stretch>
        </p:blipFill>
        <p:spPr>
          <a:xfrm>
            <a:off x="4788024" y="476672"/>
            <a:ext cx="3096343" cy="5904045"/>
          </a:xfrm>
        </p:spPr>
      </p:pic>
      <p:pic>
        <p:nvPicPr>
          <p:cNvPr id="6" name="Picture 5" descr="lady dahlia.png"/>
          <p:cNvPicPr>
            <a:picLocks noChangeAspect="1"/>
          </p:cNvPicPr>
          <p:nvPr/>
        </p:nvPicPr>
        <p:blipFill>
          <a:blip r:embed="rId5" cstate="print"/>
          <a:stretch>
            <a:fillRect/>
          </a:stretch>
        </p:blipFill>
        <p:spPr>
          <a:xfrm>
            <a:off x="539552" y="1124744"/>
            <a:ext cx="1595415" cy="5083261"/>
          </a:xfrm>
          <a:prstGeom prst="rect">
            <a:avLst/>
          </a:prstGeom>
        </p:spPr>
      </p:pic>
      <p:sp>
        <p:nvSpPr>
          <p:cNvPr id="10" name="Rounded Rectangular Callout 9"/>
          <p:cNvSpPr/>
          <p:nvPr/>
        </p:nvSpPr>
        <p:spPr>
          <a:xfrm>
            <a:off x="0" y="5157192"/>
            <a:ext cx="9144000" cy="1700808"/>
          </a:xfrm>
          <a:prstGeom prst="wedgeRoundRectCallout">
            <a:avLst>
              <a:gd name="adj1" fmla="val -32681"/>
              <a:gd name="adj2" fmla="val -68187"/>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solidFill>
                  <a:schemeClr val="bg2"/>
                </a:solidFill>
              </a:rPr>
              <a:t>But... If you didn’t then... Who DID!?...</a:t>
            </a:r>
            <a:endParaRPr lang="en-GB" sz="3200" dirty="0">
              <a:solidFill>
                <a:schemeClr val="bg2"/>
              </a:solidFill>
            </a:endParaRPr>
          </a:p>
        </p:txBody>
      </p:sp>
    </p:spTree>
  </p:cSld>
  <p:clrMapOvr>
    <a:masterClrMapping/>
  </p:clrMapOv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12" name="Picture 11"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7" name="Picture 6" descr="lady dahlia.png"/>
          <p:cNvPicPr>
            <a:picLocks noChangeAspect="1"/>
          </p:cNvPicPr>
          <p:nvPr/>
        </p:nvPicPr>
        <p:blipFill>
          <a:blip r:embed="rId4" cstate="print"/>
          <a:stretch>
            <a:fillRect/>
          </a:stretch>
        </p:blipFill>
        <p:spPr>
          <a:xfrm>
            <a:off x="539552" y="1124744"/>
            <a:ext cx="1595415" cy="5083261"/>
          </a:xfrm>
          <a:prstGeom prst="rect">
            <a:avLst/>
          </a:prstGeom>
        </p:spPr>
      </p:pic>
      <p:pic>
        <p:nvPicPr>
          <p:cNvPr id="13" name="Content Placeholder 3" descr="pl_lt_old.png"/>
          <p:cNvPicPr>
            <a:picLocks noChangeAspect="1"/>
          </p:cNvPicPr>
          <p:nvPr/>
        </p:nvPicPr>
        <p:blipFill>
          <a:blip r:embed="rId5" cstate="print"/>
          <a:stretch>
            <a:fillRect/>
          </a:stretch>
        </p:blipFill>
        <p:spPr>
          <a:xfrm>
            <a:off x="4788024" y="476672"/>
            <a:ext cx="3096343" cy="5904045"/>
          </a:xfrm>
          <a:prstGeom prst="rect">
            <a:avLst/>
          </a:prstGeom>
        </p:spPr>
      </p:pic>
      <p:sp>
        <p:nvSpPr>
          <p:cNvPr id="10" name="Rounded Rectangular Callout 9"/>
          <p:cNvSpPr/>
          <p:nvPr/>
        </p:nvSpPr>
        <p:spPr>
          <a:xfrm>
            <a:off x="0" y="5157192"/>
            <a:ext cx="9144000" cy="1700808"/>
          </a:xfrm>
          <a:prstGeom prst="wedgeRoundRectCallout">
            <a:avLst>
              <a:gd name="adj1" fmla="val 26550"/>
              <a:gd name="adj2" fmla="val -69841"/>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Dun </a:t>
            </a:r>
            <a:r>
              <a:rPr lang="en-GB" sz="3200" dirty="0" err="1" smtClean="0"/>
              <a:t>dun</a:t>
            </a:r>
            <a:r>
              <a:rPr lang="en-GB" sz="3200" dirty="0" smtClean="0"/>
              <a:t> </a:t>
            </a:r>
            <a:r>
              <a:rPr lang="en-GB" sz="3200" dirty="0" err="1" smtClean="0"/>
              <a:t>dun</a:t>
            </a:r>
            <a:r>
              <a:rPr lang="en-GB" sz="3200" dirty="0" smtClean="0"/>
              <a:t>!</a:t>
            </a:r>
            <a:endParaRPr lang="en-GB" sz="3200" dirty="0"/>
          </a:p>
        </p:txBody>
      </p:sp>
    </p:spTree>
  </p:cSld>
  <p:clrMapOvr>
    <a:masterClrMapping/>
  </p:clrMapOvr>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8" name="Picture 7"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9" name="Picture 8" descr="lady dahlia.png"/>
          <p:cNvPicPr>
            <a:picLocks noChangeAspect="1"/>
          </p:cNvPicPr>
          <p:nvPr/>
        </p:nvPicPr>
        <p:blipFill>
          <a:blip r:embed="rId4" cstate="print"/>
          <a:stretch>
            <a:fillRect/>
          </a:stretch>
        </p:blipFill>
        <p:spPr>
          <a:xfrm>
            <a:off x="539552" y="1124744"/>
            <a:ext cx="1595415" cy="5083261"/>
          </a:xfrm>
          <a:prstGeom prst="rect">
            <a:avLst/>
          </a:prstGeom>
        </p:spPr>
      </p:pic>
      <p:pic>
        <p:nvPicPr>
          <p:cNvPr id="10" name="Content Placeholder 3" descr="pl_lt_old.png"/>
          <p:cNvPicPr>
            <a:picLocks noChangeAspect="1"/>
          </p:cNvPicPr>
          <p:nvPr/>
        </p:nvPicPr>
        <p:blipFill>
          <a:blip r:embed="rId5" cstate="print"/>
          <a:stretch>
            <a:fillRect/>
          </a:stretch>
        </p:blipFill>
        <p:spPr>
          <a:xfrm>
            <a:off x="4788024" y="476672"/>
            <a:ext cx="3096343" cy="5904045"/>
          </a:xfrm>
          <a:prstGeom prst="rect">
            <a:avLst/>
          </a:prstGeom>
        </p:spPr>
      </p:pic>
      <p:sp>
        <p:nvSpPr>
          <p:cNvPr id="7" name="Rounded Rectangular Callout 6"/>
          <p:cNvSpPr/>
          <p:nvPr/>
        </p:nvSpPr>
        <p:spPr>
          <a:xfrm>
            <a:off x="0" y="5157192"/>
            <a:ext cx="9144000" cy="1700808"/>
          </a:xfrm>
          <a:prstGeom prst="wedgeRoundRectCallout">
            <a:avLst>
              <a:gd name="adj1" fmla="val 13013"/>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Slide. Me and Elizabeth need to talk.</a:t>
            </a:r>
            <a:endParaRPr lang="en-GB" sz="3200" dirty="0"/>
          </a:p>
        </p:txBody>
      </p:sp>
    </p:spTree>
  </p:cSld>
  <p:clrMapOvr>
    <a:masterClrMapping/>
  </p:clrMapOvr>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8" name="Picture 7"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9" name="Picture 8" descr="lady dahlia.png"/>
          <p:cNvPicPr>
            <a:picLocks noChangeAspect="1"/>
          </p:cNvPicPr>
          <p:nvPr/>
        </p:nvPicPr>
        <p:blipFill>
          <a:blip r:embed="rId4" cstate="print"/>
          <a:stretch>
            <a:fillRect/>
          </a:stretch>
        </p:blipFill>
        <p:spPr>
          <a:xfrm>
            <a:off x="539552" y="1124744"/>
            <a:ext cx="1595415" cy="5083261"/>
          </a:xfrm>
          <a:prstGeom prst="rect">
            <a:avLst/>
          </a:prstGeom>
        </p:spPr>
      </p:pic>
      <p:pic>
        <p:nvPicPr>
          <p:cNvPr id="10" name="Content Placeholder 3" descr="pl_lt_old.png"/>
          <p:cNvPicPr>
            <a:picLocks noChangeAspect="1"/>
          </p:cNvPicPr>
          <p:nvPr/>
        </p:nvPicPr>
        <p:blipFill>
          <a:blip r:embed="rId5" cstate="print"/>
          <a:stretch>
            <a:fillRect/>
          </a:stretch>
        </p:blipFill>
        <p:spPr>
          <a:xfrm>
            <a:off x="4788024" y="476672"/>
            <a:ext cx="3096343" cy="5904045"/>
          </a:xfrm>
          <a:prstGeom prst="rect">
            <a:avLst/>
          </a:prstGeom>
        </p:spPr>
      </p:pic>
      <p:sp>
        <p:nvSpPr>
          <p:cNvPr id="7" name="Rounded Rectangular Callout 6"/>
          <p:cNvSpPr/>
          <p:nvPr/>
        </p:nvSpPr>
        <p:spPr>
          <a:xfrm>
            <a:off x="0" y="5157192"/>
            <a:ext cx="9144000" cy="1700808"/>
          </a:xfrm>
          <a:prstGeom prst="wedgeRoundRectCallout">
            <a:avLst>
              <a:gd name="adj1" fmla="val 13013"/>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Would you mind waiting outside for a minute?</a:t>
            </a:r>
            <a:endParaRPr lang="en-GB" sz="3200" dirty="0"/>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0"/>
            <a:ext cx="9139944" cy="6858000"/>
          </a:xfrm>
          <a:prstGeom prst="rect">
            <a:avLst/>
          </a:prstGeom>
        </p:spPr>
      </p:pic>
      <p:pic>
        <p:nvPicPr>
          <p:cNvPr id="4" name="Content Placeholder 3" descr="pl_lt_old.png"/>
          <p:cNvPicPr>
            <a:picLocks noGrp="1" noChangeAspect="1"/>
          </p:cNvPicPr>
          <p:nvPr>
            <p:ph idx="1"/>
          </p:nvPr>
        </p:nvPicPr>
        <p:blipFill>
          <a:blip r:embed="rId3" cstate="print"/>
          <a:stretch>
            <a:fillRect/>
          </a:stretch>
        </p:blipFill>
        <p:spPr>
          <a:xfrm>
            <a:off x="3059832" y="476672"/>
            <a:ext cx="3096343" cy="5904045"/>
          </a:xfrm>
        </p:spPr>
      </p:pic>
      <p:sp>
        <p:nvSpPr>
          <p:cNvPr id="5" name="Rounded Rectangle 4"/>
          <p:cNvSpPr/>
          <p:nvPr/>
        </p:nvSpPr>
        <p:spPr>
          <a:xfrm>
            <a:off x="0" y="5157192"/>
            <a:ext cx="9144000" cy="1700808"/>
          </a:xfrm>
          <a:prstGeom prst="roundRect">
            <a:avLst/>
          </a:prstGeom>
          <a:gradFill flip="none" rotWithShape="1">
            <a:gsLst>
              <a:gs pos="0">
                <a:srgbClr val="C85108">
                  <a:shade val="30000"/>
                  <a:satMod val="115000"/>
                </a:srgbClr>
              </a:gs>
              <a:gs pos="50000">
                <a:srgbClr val="C85108">
                  <a:shade val="67500"/>
                  <a:satMod val="115000"/>
                </a:srgbClr>
              </a:gs>
              <a:gs pos="100000">
                <a:srgbClr val="C85108">
                  <a:shade val="100000"/>
                  <a:satMod val="115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Though, she didn’t make it quite clear...</a:t>
            </a:r>
            <a:endParaRPr lang="en-GB" sz="3200" dirty="0"/>
          </a:p>
        </p:txBody>
      </p:sp>
    </p:spTree>
  </p:cSld>
  <p:clrMapOvr>
    <a:masterClrMapping/>
  </p:clrMapOvr>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12" name="Picture 11"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7" name="Picture 6" descr="lady dahlia.png"/>
          <p:cNvPicPr>
            <a:picLocks noChangeAspect="1"/>
          </p:cNvPicPr>
          <p:nvPr/>
        </p:nvPicPr>
        <p:blipFill>
          <a:blip r:embed="rId4" cstate="print"/>
          <a:stretch>
            <a:fillRect/>
          </a:stretch>
        </p:blipFill>
        <p:spPr>
          <a:xfrm>
            <a:off x="539552" y="1124744"/>
            <a:ext cx="1595415" cy="5083261"/>
          </a:xfrm>
          <a:prstGeom prst="rect">
            <a:avLst/>
          </a:prstGeom>
        </p:spPr>
      </p:pic>
      <p:pic>
        <p:nvPicPr>
          <p:cNvPr id="13" name="Content Placeholder 3" descr="pl_lt_old.png"/>
          <p:cNvPicPr>
            <a:picLocks noChangeAspect="1"/>
          </p:cNvPicPr>
          <p:nvPr/>
        </p:nvPicPr>
        <p:blipFill>
          <a:blip r:embed="rId5" cstate="print"/>
          <a:stretch>
            <a:fillRect/>
          </a:stretch>
        </p:blipFill>
        <p:spPr>
          <a:xfrm>
            <a:off x="4788024" y="476672"/>
            <a:ext cx="3096343" cy="5904045"/>
          </a:xfrm>
          <a:prstGeom prst="rect">
            <a:avLst/>
          </a:prstGeom>
        </p:spPr>
      </p:pic>
      <p:sp>
        <p:nvSpPr>
          <p:cNvPr id="10" name="Rounded Rectangular Callout 9"/>
          <p:cNvSpPr/>
          <p:nvPr/>
        </p:nvSpPr>
        <p:spPr>
          <a:xfrm>
            <a:off x="0" y="5157192"/>
            <a:ext cx="9144000" cy="1700808"/>
          </a:xfrm>
          <a:prstGeom prst="wedgeRoundRectCallout">
            <a:avLst>
              <a:gd name="adj1" fmla="val 26550"/>
              <a:gd name="adj2" fmla="val -69841"/>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OK.</a:t>
            </a:r>
            <a:endParaRPr lang="en-GB" sz="3200" dirty="0"/>
          </a:p>
        </p:txBody>
      </p:sp>
    </p:spTree>
  </p:cSld>
  <p:clrMapOvr>
    <a:masterClrMapping/>
  </p:clrMapOvr>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8" name="Picture 7"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9" name="Picture 8" descr="lady dahlia.png"/>
          <p:cNvPicPr>
            <a:picLocks noChangeAspect="1"/>
          </p:cNvPicPr>
          <p:nvPr/>
        </p:nvPicPr>
        <p:blipFill>
          <a:blip r:embed="rId4" cstate="print"/>
          <a:stretch>
            <a:fillRect/>
          </a:stretch>
        </p:blipFill>
        <p:spPr>
          <a:xfrm>
            <a:off x="539552" y="1124744"/>
            <a:ext cx="1595415" cy="5083261"/>
          </a:xfrm>
          <a:prstGeom prst="rect">
            <a:avLst/>
          </a:prstGeom>
        </p:spPr>
      </p:pic>
      <p:pic>
        <p:nvPicPr>
          <p:cNvPr id="10" name="Content Placeholder 3" descr="pl_lt_old.png"/>
          <p:cNvPicPr>
            <a:picLocks noChangeAspect="1"/>
          </p:cNvPicPr>
          <p:nvPr/>
        </p:nvPicPr>
        <p:blipFill>
          <a:blip r:embed="rId5" cstate="print"/>
          <a:stretch>
            <a:fillRect/>
          </a:stretch>
        </p:blipFill>
        <p:spPr>
          <a:xfrm>
            <a:off x="4644008" y="476672"/>
            <a:ext cx="2345684" cy="5904045"/>
          </a:xfrm>
          <a:prstGeom prst="rect">
            <a:avLst/>
          </a:prstGeom>
        </p:spPr>
      </p:pic>
      <p:sp>
        <p:nvSpPr>
          <p:cNvPr id="7" name="Rounded Rectangular Callout 6"/>
          <p:cNvSpPr/>
          <p:nvPr/>
        </p:nvSpPr>
        <p:spPr>
          <a:xfrm>
            <a:off x="0" y="5157192"/>
            <a:ext cx="9144000" cy="1700808"/>
          </a:xfrm>
          <a:prstGeom prst="wedgeRoundRectCallout">
            <a:avLst>
              <a:gd name="adj1" fmla="val 13013"/>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Elizabeth.</a:t>
            </a:r>
            <a:endParaRPr lang="en-GB" sz="3200" dirty="0"/>
          </a:p>
        </p:txBody>
      </p:sp>
    </p:spTree>
  </p:cSld>
  <p:clrMapOvr>
    <a:masterClrMapping/>
  </p:clrMapOvr>
  <p:transition>
    <p:fade/>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12" name="Picture 11"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6" name="Picture 5" descr="lady dahlia.png"/>
          <p:cNvPicPr>
            <a:picLocks noChangeAspect="1"/>
          </p:cNvPicPr>
          <p:nvPr/>
        </p:nvPicPr>
        <p:blipFill>
          <a:blip r:embed="rId4" cstate="print"/>
          <a:stretch>
            <a:fillRect/>
          </a:stretch>
        </p:blipFill>
        <p:spPr>
          <a:xfrm>
            <a:off x="539552" y="1124744"/>
            <a:ext cx="1595415" cy="5083261"/>
          </a:xfrm>
          <a:prstGeom prst="rect">
            <a:avLst/>
          </a:prstGeom>
        </p:spPr>
      </p:pic>
      <p:pic>
        <p:nvPicPr>
          <p:cNvPr id="8" name="Content Placeholder 3" descr="pl_lt_old.png"/>
          <p:cNvPicPr>
            <a:picLocks noChangeAspect="1"/>
          </p:cNvPicPr>
          <p:nvPr/>
        </p:nvPicPr>
        <p:blipFill>
          <a:blip r:embed="rId5" cstate="print"/>
          <a:stretch>
            <a:fillRect/>
          </a:stretch>
        </p:blipFill>
        <p:spPr>
          <a:xfrm>
            <a:off x="4644008" y="476672"/>
            <a:ext cx="2345684" cy="5904045"/>
          </a:xfrm>
          <a:prstGeom prst="rect">
            <a:avLst/>
          </a:prstGeom>
        </p:spPr>
      </p:pic>
      <p:sp>
        <p:nvSpPr>
          <p:cNvPr id="10" name="Rounded Rectangular Callout 9"/>
          <p:cNvSpPr/>
          <p:nvPr/>
        </p:nvSpPr>
        <p:spPr>
          <a:xfrm>
            <a:off x="0" y="5157192"/>
            <a:ext cx="9144000" cy="1700808"/>
          </a:xfrm>
          <a:prstGeom prst="wedgeRoundRectCallout">
            <a:avLst>
              <a:gd name="adj1" fmla="val -32681"/>
              <a:gd name="adj2" fmla="val -68187"/>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solidFill>
                  <a:schemeClr val="bg2"/>
                </a:solidFill>
              </a:rPr>
              <a:t>Yes.</a:t>
            </a:r>
            <a:endParaRPr lang="en-GB" sz="3200" dirty="0">
              <a:solidFill>
                <a:schemeClr val="bg2"/>
              </a:solidFill>
            </a:endParaRPr>
          </a:p>
        </p:txBody>
      </p:sp>
    </p:spTree>
  </p:cSld>
  <p:clrMapOvr>
    <a:masterClrMapping/>
  </p:clrMapOvr>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8" name="Picture 7"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9" name="Picture 8" descr="lady dahlia.png"/>
          <p:cNvPicPr>
            <a:picLocks noChangeAspect="1"/>
          </p:cNvPicPr>
          <p:nvPr/>
        </p:nvPicPr>
        <p:blipFill>
          <a:blip r:embed="rId4" cstate="print"/>
          <a:stretch>
            <a:fillRect/>
          </a:stretch>
        </p:blipFill>
        <p:spPr>
          <a:xfrm>
            <a:off x="539552" y="1124744"/>
            <a:ext cx="1595415" cy="5083261"/>
          </a:xfrm>
          <a:prstGeom prst="rect">
            <a:avLst/>
          </a:prstGeom>
        </p:spPr>
      </p:pic>
      <p:pic>
        <p:nvPicPr>
          <p:cNvPr id="10" name="Content Placeholder 3" descr="pl_lt_old.png"/>
          <p:cNvPicPr>
            <a:picLocks noChangeAspect="1"/>
          </p:cNvPicPr>
          <p:nvPr/>
        </p:nvPicPr>
        <p:blipFill>
          <a:blip r:embed="rId5" cstate="print"/>
          <a:stretch>
            <a:fillRect/>
          </a:stretch>
        </p:blipFill>
        <p:spPr>
          <a:xfrm>
            <a:off x="4644008" y="476672"/>
            <a:ext cx="2345684" cy="5904045"/>
          </a:xfrm>
          <a:prstGeom prst="rect">
            <a:avLst/>
          </a:prstGeom>
        </p:spPr>
      </p:pic>
      <p:sp>
        <p:nvSpPr>
          <p:cNvPr id="7" name="Rounded Rectangular Callout 6"/>
          <p:cNvSpPr/>
          <p:nvPr/>
        </p:nvSpPr>
        <p:spPr>
          <a:xfrm>
            <a:off x="0" y="5157192"/>
            <a:ext cx="9144000" cy="1700808"/>
          </a:xfrm>
          <a:prstGeom prst="wedgeRoundRectCallout">
            <a:avLst>
              <a:gd name="adj1" fmla="val 13013"/>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When was the last time you saw your husband alive?</a:t>
            </a:r>
            <a:endParaRPr lang="en-GB" sz="3200" dirty="0"/>
          </a:p>
        </p:txBody>
      </p:sp>
    </p:spTree>
  </p:cSld>
  <p:clrMapOvr>
    <a:masterClrMapping/>
  </p:clrMapOvr>
  <p:transition>
    <p:fade/>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12" name="Picture 11"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6" name="Picture 5" descr="lady dahlia.png"/>
          <p:cNvPicPr>
            <a:picLocks noChangeAspect="1"/>
          </p:cNvPicPr>
          <p:nvPr/>
        </p:nvPicPr>
        <p:blipFill>
          <a:blip r:embed="rId4" cstate="print"/>
          <a:stretch>
            <a:fillRect/>
          </a:stretch>
        </p:blipFill>
        <p:spPr>
          <a:xfrm>
            <a:off x="539552" y="1124744"/>
            <a:ext cx="1595415" cy="5083261"/>
          </a:xfrm>
          <a:prstGeom prst="rect">
            <a:avLst/>
          </a:prstGeom>
        </p:spPr>
      </p:pic>
      <p:pic>
        <p:nvPicPr>
          <p:cNvPr id="8" name="Content Placeholder 3" descr="pl_lt_old.png"/>
          <p:cNvPicPr>
            <a:picLocks noChangeAspect="1"/>
          </p:cNvPicPr>
          <p:nvPr/>
        </p:nvPicPr>
        <p:blipFill>
          <a:blip r:embed="rId5" cstate="print"/>
          <a:stretch>
            <a:fillRect/>
          </a:stretch>
        </p:blipFill>
        <p:spPr>
          <a:xfrm>
            <a:off x="4644008" y="476672"/>
            <a:ext cx="2345684" cy="5904045"/>
          </a:xfrm>
          <a:prstGeom prst="rect">
            <a:avLst/>
          </a:prstGeom>
        </p:spPr>
      </p:pic>
      <p:sp>
        <p:nvSpPr>
          <p:cNvPr id="10" name="Rounded Rectangular Callout 9"/>
          <p:cNvSpPr/>
          <p:nvPr/>
        </p:nvSpPr>
        <p:spPr>
          <a:xfrm>
            <a:off x="0" y="5157192"/>
            <a:ext cx="9144000" cy="1700808"/>
          </a:xfrm>
          <a:prstGeom prst="wedgeRoundRectCallout">
            <a:avLst>
              <a:gd name="adj1" fmla="val -32681"/>
              <a:gd name="adj2" fmla="val -68187"/>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solidFill>
                  <a:schemeClr val="bg2"/>
                </a:solidFill>
              </a:rPr>
              <a:t>You mean David? I last saw him last night, he was leaving to go to his workplace in the south of London, just below us.</a:t>
            </a:r>
            <a:endParaRPr lang="en-GB" sz="3200" dirty="0">
              <a:solidFill>
                <a:schemeClr val="bg2"/>
              </a:solidFill>
            </a:endParaRPr>
          </a:p>
        </p:txBody>
      </p:sp>
    </p:spTree>
  </p:cSld>
  <p:clrMapOvr>
    <a:masterClrMapping/>
  </p:clrMapOvr>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8" name="Picture 7"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9" name="Picture 8" descr="lady dahlia.png"/>
          <p:cNvPicPr>
            <a:picLocks noChangeAspect="1"/>
          </p:cNvPicPr>
          <p:nvPr/>
        </p:nvPicPr>
        <p:blipFill>
          <a:blip r:embed="rId4" cstate="print"/>
          <a:stretch>
            <a:fillRect/>
          </a:stretch>
        </p:blipFill>
        <p:spPr>
          <a:xfrm>
            <a:off x="539552" y="1124744"/>
            <a:ext cx="1595415" cy="5083261"/>
          </a:xfrm>
          <a:prstGeom prst="rect">
            <a:avLst/>
          </a:prstGeom>
        </p:spPr>
      </p:pic>
      <p:pic>
        <p:nvPicPr>
          <p:cNvPr id="10" name="Content Placeholder 3" descr="pl_lt_old.png"/>
          <p:cNvPicPr>
            <a:picLocks noChangeAspect="1"/>
          </p:cNvPicPr>
          <p:nvPr/>
        </p:nvPicPr>
        <p:blipFill>
          <a:blip r:embed="rId5" cstate="print"/>
          <a:stretch>
            <a:fillRect/>
          </a:stretch>
        </p:blipFill>
        <p:spPr>
          <a:xfrm>
            <a:off x="4644008" y="476672"/>
            <a:ext cx="2345684" cy="5904045"/>
          </a:xfrm>
          <a:prstGeom prst="rect">
            <a:avLst/>
          </a:prstGeom>
        </p:spPr>
      </p:pic>
      <p:sp>
        <p:nvSpPr>
          <p:cNvPr id="7" name="Rounded Rectangular Callout 6"/>
          <p:cNvSpPr/>
          <p:nvPr/>
        </p:nvSpPr>
        <p:spPr>
          <a:xfrm>
            <a:off x="0" y="5157192"/>
            <a:ext cx="9144000" cy="1700808"/>
          </a:xfrm>
          <a:prstGeom prst="wedgeRoundRectCallout">
            <a:avLst>
              <a:gd name="adj1" fmla="val 13013"/>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Did you have any contact with David after that time?</a:t>
            </a:r>
            <a:endParaRPr lang="en-GB" sz="3200" dirty="0"/>
          </a:p>
        </p:txBody>
      </p:sp>
    </p:spTree>
  </p:cSld>
  <p:clrMapOvr>
    <a:masterClrMapping/>
  </p:clrMapOvr>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12" name="Picture 11"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6" name="Picture 5" descr="lady dahlia.png"/>
          <p:cNvPicPr>
            <a:picLocks noChangeAspect="1"/>
          </p:cNvPicPr>
          <p:nvPr/>
        </p:nvPicPr>
        <p:blipFill>
          <a:blip r:embed="rId4" cstate="print"/>
          <a:stretch>
            <a:fillRect/>
          </a:stretch>
        </p:blipFill>
        <p:spPr>
          <a:xfrm>
            <a:off x="539552" y="1124744"/>
            <a:ext cx="1595415" cy="5083261"/>
          </a:xfrm>
          <a:prstGeom prst="rect">
            <a:avLst/>
          </a:prstGeom>
        </p:spPr>
      </p:pic>
      <p:pic>
        <p:nvPicPr>
          <p:cNvPr id="8" name="Content Placeholder 3" descr="pl_lt_old.png"/>
          <p:cNvPicPr>
            <a:picLocks noChangeAspect="1"/>
          </p:cNvPicPr>
          <p:nvPr/>
        </p:nvPicPr>
        <p:blipFill>
          <a:blip r:embed="rId5" cstate="print"/>
          <a:stretch>
            <a:fillRect/>
          </a:stretch>
        </p:blipFill>
        <p:spPr>
          <a:xfrm>
            <a:off x="4644008" y="476672"/>
            <a:ext cx="2345684" cy="5904045"/>
          </a:xfrm>
          <a:prstGeom prst="rect">
            <a:avLst/>
          </a:prstGeom>
        </p:spPr>
      </p:pic>
      <p:sp>
        <p:nvSpPr>
          <p:cNvPr id="10" name="Rounded Rectangular Callout 9"/>
          <p:cNvSpPr/>
          <p:nvPr/>
        </p:nvSpPr>
        <p:spPr>
          <a:xfrm>
            <a:off x="0" y="5157192"/>
            <a:ext cx="9144000" cy="1700808"/>
          </a:xfrm>
          <a:prstGeom prst="wedgeRoundRectCallout">
            <a:avLst>
              <a:gd name="adj1" fmla="val -32681"/>
              <a:gd name="adj2" fmla="val -68187"/>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solidFill>
                  <a:schemeClr val="bg2"/>
                </a:solidFill>
              </a:rPr>
              <a:t>It was 8:00pm. He called me at 10:00pm saying he was worried about his work. I thought nothing of it, and continued my day.</a:t>
            </a:r>
            <a:endParaRPr lang="en-GB" sz="3200" dirty="0">
              <a:solidFill>
                <a:schemeClr val="bg2"/>
              </a:solidFill>
            </a:endParaRPr>
          </a:p>
        </p:txBody>
      </p:sp>
    </p:spTree>
  </p:cSld>
  <p:clrMapOvr>
    <a:masterClrMapping/>
  </p:clrMapOvr>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12" name="Picture 11"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6" name="Picture 5" descr="lady dahlia.png"/>
          <p:cNvPicPr>
            <a:picLocks noChangeAspect="1"/>
          </p:cNvPicPr>
          <p:nvPr/>
        </p:nvPicPr>
        <p:blipFill>
          <a:blip r:embed="rId4" cstate="print"/>
          <a:stretch>
            <a:fillRect/>
          </a:stretch>
        </p:blipFill>
        <p:spPr>
          <a:xfrm>
            <a:off x="539552" y="1124744"/>
            <a:ext cx="1595415" cy="5083261"/>
          </a:xfrm>
          <a:prstGeom prst="rect">
            <a:avLst/>
          </a:prstGeom>
        </p:spPr>
      </p:pic>
      <p:pic>
        <p:nvPicPr>
          <p:cNvPr id="8" name="Content Placeholder 3" descr="pl_lt_old.png"/>
          <p:cNvPicPr>
            <a:picLocks noChangeAspect="1"/>
          </p:cNvPicPr>
          <p:nvPr/>
        </p:nvPicPr>
        <p:blipFill>
          <a:blip r:embed="rId5" cstate="print"/>
          <a:stretch>
            <a:fillRect/>
          </a:stretch>
        </p:blipFill>
        <p:spPr>
          <a:xfrm>
            <a:off x="4644008" y="476672"/>
            <a:ext cx="2345684" cy="5904045"/>
          </a:xfrm>
          <a:prstGeom prst="rect">
            <a:avLst/>
          </a:prstGeom>
        </p:spPr>
      </p:pic>
      <p:sp>
        <p:nvSpPr>
          <p:cNvPr id="10" name="Rounded Rectangular Callout 9"/>
          <p:cNvSpPr/>
          <p:nvPr/>
        </p:nvSpPr>
        <p:spPr>
          <a:xfrm>
            <a:off x="0" y="5157192"/>
            <a:ext cx="9144000" cy="1700808"/>
          </a:xfrm>
          <a:prstGeom prst="wedgeRoundRectCallout">
            <a:avLst>
              <a:gd name="adj1" fmla="val -32681"/>
              <a:gd name="adj2" fmla="val -68187"/>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solidFill>
                  <a:schemeClr val="bg2"/>
                </a:solidFill>
              </a:rPr>
              <a:t>And, of course, I gave him some helpful advice.</a:t>
            </a:r>
            <a:endParaRPr lang="en-GB" sz="3200" dirty="0">
              <a:solidFill>
                <a:schemeClr val="bg2"/>
              </a:solidFill>
            </a:endParaRPr>
          </a:p>
        </p:txBody>
      </p:sp>
    </p:spTree>
  </p:cSld>
  <p:clrMapOvr>
    <a:masterClrMapping/>
  </p:clrMapOvr>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8" name="Picture 7"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9" name="Picture 8" descr="lady dahlia.png"/>
          <p:cNvPicPr>
            <a:picLocks noChangeAspect="1"/>
          </p:cNvPicPr>
          <p:nvPr/>
        </p:nvPicPr>
        <p:blipFill>
          <a:blip r:embed="rId4" cstate="print"/>
          <a:stretch>
            <a:fillRect/>
          </a:stretch>
        </p:blipFill>
        <p:spPr>
          <a:xfrm>
            <a:off x="539552" y="1124744"/>
            <a:ext cx="1595415" cy="5083261"/>
          </a:xfrm>
          <a:prstGeom prst="rect">
            <a:avLst/>
          </a:prstGeom>
        </p:spPr>
      </p:pic>
      <p:pic>
        <p:nvPicPr>
          <p:cNvPr id="10" name="Content Placeholder 3" descr="pl_lt_old.png"/>
          <p:cNvPicPr>
            <a:picLocks noChangeAspect="1"/>
          </p:cNvPicPr>
          <p:nvPr/>
        </p:nvPicPr>
        <p:blipFill>
          <a:blip r:embed="rId5" cstate="print"/>
          <a:stretch>
            <a:fillRect/>
          </a:stretch>
        </p:blipFill>
        <p:spPr>
          <a:xfrm>
            <a:off x="4644008" y="476672"/>
            <a:ext cx="2345684" cy="5904045"/>
          </a:xfrm>
          <a:prstGeom prst="rect">
            <a:avLst/>
          </a:prstGeom>
        </p:spPr>
      </p:pic>
      <p:sp>
        <p:nvSpPr>
          <p:cNvPr id="7" name="Rounded Rectangular Callout 6"/>
          <p:cNvSpPr/>
          <p:nvPr/>
        </p:nvSpPr>
        <p:spPr>
          <a:xfrm>
            <a:off x="0" y="5157192"/>
            <a:ext cx="9144000" cy="1700808"/>
          </a:xfrm>
          <a:prstGeom prst="wedgeRoundRectCallout">
            <a:avLst>
              <a:gd name="adj1" fmla="val 13013"/>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So no contact was made AT ALL after 10:00pm?</a:t>
            </a:r>
            <a:endParaRPr lang="en-GB" sz="3200" dirty="0"/>
          </a:p>
        </p:txBody>
      </p:sp>
    </p:spTree>
  </p:cSld>
  <p:clrMapOvr>
    <a:masterClrMapping/>
  </p:clrMapOvr>
  <p:transition>
    <p:fade/>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12" name="Picture 11"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6" name="Picture 5" descr="lady dahlia.png"/>
          <p:cNvPicPr>
            <a:picLocks noChangeAspect="1"/>
          </p:cNvPicPr>
          <p:nvPr/>
        </p:nvPicPr>
        <p:blipFill>
          <a:blip r:embed="rId4" cstate="print"/>
          <a:stretch>
            <a:fillRect/>
          </a:stretch>
        </p:blipFill>
        <p:spPr>
          <a:xfrm>
            <a:off x="539552" y="1124744"/>
            <a:ext cx="1595415" cy="5083261"/>
          </a:xfrm>
          <a:prstGeom prst="rect">
            <a:avLst/>
          </a:prstGeom>
        </p:spPr>
      </p:pic>
      <p:pic>
        <p:nvPicPr>
          <p:cNvPr id="8" name="Content Placeholder 3" descr="pl_lt_old.png"/>
          <p:cNvPicPr>
            <a:picLocks noChangeAspect="1"/>
          </p:cNvPicPr>
          <p:nvPr/>
        </p:nvPicPr>
        <p:blipFill>
          <a:blip r:embed="rId5" cstate="print"/>
          <a:stretch>
            <a:fillRect/>
          </a:stretch>
        </p:blipFill>
        <p:spPr>
          <a:xfrm>
            <a:off x="4644008" y="476672"/>
            <a:ext cx="2345684" cy="5904045"/>
          </a:xfrm>
          <a:prstGeom prst="rect">
            <a:avLst/>
          </a:prstGeom>
        </p:spPr>
      </p:pic>
      <p:sp>
        <p:nvSpPr>
          <p:cNvPr id="10" name="Rounded Rectangular Callout 9"/>
          <p:cNvSpPr/>
          <p:nvPr/>
        </p:nvSpPr>
        <p:spPr>
          <a:xfrm>
            <a:off x="0" y="5157192"/>
            <a:ext cx="9144000" cy="1700808"/>
          </a:xfrm>
          <a:prstGeom prst="wedgeRoundRectCallout">
            <a:avLst>
              <a:gd name="adj1" fmla="val -32681"/>
              <a:gd name="adj2" fmla="val -68187"/>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solidFill>
                  <a:schemeClr val="bg2"/>
                </a:solidFill>
              </a:rPr>
              <a:t>That’s right.</a:t>
            </a:r>
            <a:endParaRPr lang="en-GB" sz="3200" dirty="0">
              <a:solidFill>
                <a:schemeClr val="bg2"/>
              </a:solidFill>
            </a:endParaRP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0"/>
            <a:ext cx="9139944" cy="6858000"/>
          </a:xfrm>
          <a:prstGeom prst="rect">
            <a:avLst/>
          </a:prstGeom>
        </p:spPr>
      </p:pic>
      <p:pic>
        <p:nvPicPr>
          <p:cNvPr id="4" name="Content Placeholder 3" descr="pl_lt_old.png"/>
          <p:cNvPicPr>
            <a:picLocks noGrp="1" noChangeAspect="1"/>
          </p:cNvPicPr>
          <p:nvPr>
            <p:ph idx="1"/>
          </p:nvPr>
        </p:nvPicPr>
        <p:blipFill>
          <a:blip r:embed="rId3" cstate="print"/>
          <a:stretch>
            <a:fillRect/>
          </a:stretch>
        </p:blipFill>
        <p:spPr>
          <a:xfrm>
            <a:off x="3059832" y="476672"/>
            <a:ext cx="3096343" cy="5904045"/>
          </a:xfrm>
        </p:spPr>
      </p:pic>
      <p:sp>
        <p:nvSpPr>
          <p:cNvPr id="5" name="Rounded Rectangle 4"/>
          <p:cNvSpPr/>
          <p:nvPr/>
        </p:nvSpPr>
        <p:spPr>
          <a:xfrm>
            <a:off x="0" y="5157192"/>
            <a:ext cx="9144000" cy="1700808"/>
          </a:xfrm>
          <a:prstGeom prst="roundRect">
            <a:avLst/>
          </a:prstGeom>
          <a:gradFill flip="none" rotWithShape="1">
            <a:gsLst>
              <a:gs pos="0">
                <a:srgbClr val="C85108">
                  <a:shade val="30000"/>
                  <a:satMod val="115000"/>
                </a:srgbClr>
              </a:gs>
              <a:gs pos="50000">
                <a:srgbClr val="C85108">
                  <a:shade val="67500"/>
                  <a:satMod val="115000"/>
                </a:srgbClr>
              </a:gs>
              <a:gs pos="100000">
                <a:srgbClr val="C85108">
                  <a:shade val="100000"/>
                  <a:satMod val="115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She wanted to test PowerPoint and Slide to see if they really did have the potential to solve such a mystifying puzzle. </a:t>
            </a:r>
            <a:endParaRPr lang="en-GB" sz="3200" dirty="0"/>
          </a:p>
        </p:txBody>
      </p:sp>
    </p:spTree>
  </p:cSld>
  <p:clrMapOvr>
    <a:masterClrMapping/>
  </p:clrMapOvr>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spTree>
  </p:cSld>
  <p:clrMapOvr>
    <a:masterClrMapping/>
  </p:clrMapOvr>
  <p:transition advClick="0" advTm="1000"/>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6" name="Content Placeholder 3" descr="pl_lt_old.png"/>
          <p:cNvPicPr>
            <a:picLocks noChangeAspect="1"/>
          </p:cNvPicPr>
          <p:nvPr/>
        </p:nvPicPr>
        <p:blipFill>
          <a:blip r:embed="rId3" cstate="print"/>
          <a:stretch>
            <a:fillRect/>
          </a:stretch>
        </p:blipFill>
        <p:spPr>
          <a:xfrm>
            <a:off x="-1908720" y="476672"/>
            <a:ext cx="3096343" cy="5904045"/>
          </a:xfrm>
          <a:prstGeom prst="rect">
            <a:avLst/>
          </a:prstGeom>
        </p:spPr>
      </p:pic>
      <p:sp>
        <p:nvSpPr>
          <p:cNvPr id="7" name="Rounded Rectangular Callout 6"/>
          <p:cNvSpPr/>
          <p:nvPr/>
        </p:nvSpPr>
        <p:spPr>
          <a:xfrm>
            <a:off x="0" y="5157192"/>
            <a:ext cx="9144000" cy="1700808"/>
          </a:xfrm>
          <a:prstGeom prst="wedgeRoundRectCallout">
            <a:avLst>
              <a:gd name="adj1" fmla="val -40834"/>
              <a:gd name="adj2" fmla="val -66532"/>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Stupid Professor. Always leaving me while he talks to people in private.</a:t>
            </a:r>
            <a:endParaRPr lang="en-GB" sz="3200" dirty="0"/>
          </a:p>
        </p:txBody>
      </p:sp>
    </p:spTree>
  </p:cSld>
  <p:clrMapOvr>
    <a:masterClrMapping/>
  </p:clrMapOvr>
  <p:transition>
    <p:fade/>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6" name="Content Placeholder 3" descr="pl_lt_old.png"/>
          <p:cNvPicPr>
            <a:picLocks noChangeAspect="1"/>
          </p:cNvPicPr>
          <p:nvPr/>
        </p:nvPicPr>
        <p:blipFill>
          <a:blip r:embed="rId3" cstate="print"/>
          <a:stretch>
            <a:fillRect/>
          </a:stretch>
        </p:blipFill>
        <p:spPr>
          <a:xfrm>
            <a:off x="-1908720" y="476672"/>
            <a:ext cx="3096343" cy="5904045"/>
          </a:xfrm>
          <a:prstGeom prst="rect">
            <a:avLst/>
          </a:prstGeom>
        </p:spPr>
      </p:pic>
      <p:sp>
        <p:nvSpPr>
          <p:cNvPr id="7" name="Rounded Rectangular Callout 6"/>
          <p:cNvSpPr/>
          <p:nvPr/>
        </p:nvSpPr>
        <p:spPr>
          <a:xfrm>
            <a:off x="0" y="5157192"/>
            <a:ext cx="9144000" cy="1700808"/>
          </a:xfrm>
          <a:prstGeom prst="wedgeRoundRectCallout">
            <a:avLst>
              <a:gd name="adj1" fmla="val -40834"/>
              <a:gd name="adj2" fmla="val -66532"/>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I could help him! But, no! He has to leave me! All by myself!</a:t>
            </a:r>
            <a:endParaRPr lang="en-GB" sz="3200" dirty="0"/>
          </a:p>
        </p:txBody>
      </p:sp>
    </p:spTree>
  </p:cSld>
  <p:clrMapOvr>
    <a:masterClrMapping/>
  </p:clrMapOvr>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6" name="Content Placeholder 3" descr="pl_lt_old.png"/>
          <p:cNvPicPr>
            <a:picLocks noChangeAspect="1"/>
          </p:cNvPicPr>
          <p:nvPr/>
        </p:nvPicPr>
        <p:blipFill>
          <a:blip r:embed="rId3" cstate="print"/>
          <a:stretch>
            <a:fillRect/>
          </a:stretch>
        </p:blipFill>
        <p:spPr>
          <a:xfrm>
            <a:off x="-1908720" y="476672"/>
            <a:ext cx="3096343" cy="5904045"/>
          </a:xfrm>
          <a:prstGeom prst="rect">
            <a:avLst/>
          </a:prstGeom>
        </p:spPr>
      </p:pic>
      <p:sp>
        <p:nvSpPr>
          <p:cNvPr id="7" name="Rounded Rectangular Callout 6"/>
          <p:cNvSpPr/>
          <p:nvPr/>
        </p:nvSpPr>
        <p:spPr>
          <a:xfrm>
            <a:off x="0" y="5157192"/>
            <a:ext cx="9144000" cy="1700808"/>
          </a:xfrm>
          <a:prstGeom prst="wedgeRoundRectCallout">
            <a:avLst>
              <a:gd name="adj1" fmla="val 3781"/>
              <a:gd name="adj2" fmla="val -65705"/>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Slide!</a:t>
            </a:r>
            <a:endParaRPr lang="en-GB" sz="3200" dirty="0"/>
          </a:p>
        </p:txBody>
      </p:sp>
      <p:pic>
        <p:nvPicPr>
          <p:cNvPr id="8" name="Picture 7" descr="powerpoint_talk0.png"/>
          <p:cNvPicPr>
            <a:picLocks noChangeAspect="1"/>
          </p:cNvPicPr>
          <p:nvPr/>
        </p:nvPicPr>
        <p:blipFill>
          <a:blip r:embed="rId4" cstate="print"/>
          <a:stretch>
            <a:fillRect/>
          </a:stretch>
        </p:blipFill>
        <p:spPr>
          <a:xfrm>
            <a:off x="4572000" y="3933056"/>
            <a:ext cx="360040" cy="906214"/>
          </a:xfrm>
          <a:prstGeom prst="rect">
            <a:avLst/>
          </a:prstGeom>
        </p:spPr>
      </p:pic>
    </p:spTree>
  </p:cSld>
  <p:clrMapOvr>
    <a:masterClrMapping/>
  </p:clrMapOvr>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8" name="Picture 7" descr="powerpoint_talk0.png"/>
          <p:cNvPicPr>
            <a:picLocks noChangeAspect="1"/>
          </p:cNvPicPr>
          <p:nvPr/>
        </p:nvPicPr>
        <p:blipFill>
          <a:blip r:embed="rId3" cstate="print"/>
          <a:stretch>
            <a:fillRect/>
          </a:stretch>
        </p:blipFill>
        <p:spPr>
          <a:xfrm>
            <a:off x="4572000" y="3933056"/>
            <a:ext cx="360040" cy="906214"/>
          </a:xfrm>
          <a:prstGeom prst="rect">
            <a:avLst/>
          </a:prstGeom>
        </p:spPr>
      </p:pic>
      <p:pic>
        <p:nvPicPr>
          <p:cNvPr id="9" name="Picture 8" descr="slide_talk0_right.png"/>
          <p:cNvPicPr>
            <a:picLocks noChangeAspect="1"/>
          </p:cNvPicPr>
          <p:nvPr/>
        </p:nvPicPr>
        <p:blipFill>
          <a:blip r:embed="rId4" cstate="print"/>
          <a:stretch>
            <a:fillRect/>
          </a:stretch>
        </p:blipFill>
        <p:spPr>
          <a:xfrm>
            <a:off x="-540568" y="2060848"/>
            <a:ext cx="1661130" cy="4437112"/>
          </a:xfrm>
          <a:prstGeom prst="rect">
            <a:avLst/>
          </a:prstGeom>
        </p:spPr>
      </p:pic>
      <p:sp>
        <p:nvSpPr>
          <p:cNvPr id="7" name="Rounded Rectangular Callout 6"/>
          <p:cNvSpPr/>
          <p:nvPr/>
        </p:nvSpPr>
        <p:spPr>
          <a:xfrm>
            <a:off x="0" y="5157192"/>
            <a:ext cx="9144000" cy="1700808"/>
          </a:xfrm>
          <a:prstGeom prst="wedgeRoundRectCallout">
            <a:avLst>
              <a:gd name="adj1" fmla="val -41142"/>
              <a:gd name="adj2" fmla="val -66532"/>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err="1" smtClean="0"/>
              <a:t>Uhh</a:t>
            </a:r>
            <a:r>
              <a:rPr lang="en-GB" sz="3200" dirty="0" smtClean="0"/>
              <a:t>... Professor! Hi!</a:t>
            </a:r>
            <a:endParaRPr lang="en-GB" sz="3200" dirty="0"/>
          </a:p>
        </p:txBody>
      </p:sp>
    </p:spTree>
  </p:cSld>
  <p:clrMapOvr>
    <a:masterClrMapping/>
  </p:clrMapOvr>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8" name="Picture 7" descr="powerpoint_talk0.png"/>
          <p:cNvPicPr>
            <a:picLocks noChangeAspect="1"/>
          </p:cNvPicPr>
          <p:nvPr/>
        </p:nvPicPr>
        <p:blipFill>
          <a:blip r:embed="rId3" cstate="print"/>
          <a:stretch>
            <a:fillRect/>
          </a:stretch>
        </p:blipFill>
        <p:spPr>
          <a:xfrm>
            <a:off x="4572000" y="3933056"/>
            <a:ext cx="360040" cy="906214"/>
          </a:xfrm>
          <a:prstGeom prst="rect">
            <a:avLst/>
          </a:prstGeom>
        </p:spPr>
      </p:pic>
      <p:pic>
        <p:nvPicPr>
          <p:cNvPr id="9" name="Picture 8" descr="slide_talk0_right.png"/>
          <p:cNvPicPr>
            <a:picLocks noChangeAspect="1"/>
          </p:cNvPicPr>
          <p:nvPr/>
        </p:nvPicPr>
        <p:blipFill>
          <a:blip r:embed="rId4" cstate="print"/>
          <a:stretch>
            <a:fillRect/>
          </a:stretch>
        </p:blipFill>
        <p:spPr>
          <a:xfrm>
            <a:off x="-540568" y="2060848"/>
            <a:ext cx="1661130" cy="4437112"/>
          </a:xfrm>
          <a:prstGeom prst="rect">
            <a:avLst/>
          </a:prstGeom>
        </p:spPr>
      </p:pic>
      <p:sp>
        <p:nvSpPr>
          <p:cNvPr id="7" name="Rounded Rectangular Callout 6"/>
          <p:cNvSpPr/>
          <p:nvPr/>
        </p:nvSpPr>
        <p:spPr>
          <a:xfrm>
            <a:off x="0" y="5157192"/>
            <a:ext cx="9144000" cy="1700808"/>
          </a:xfrm>
          <a:prstGeom prst="wedgeRoundRectCallout">
            <a:avLst>
              <a:gd name="adj1" fmla="val 3781"/>
              <a:gd name="adj2" fmla="val -65705"/>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I won’t be a minute, Slide! Just hang on for a while out here!</a:t>
            </a:r>
            <a:endParaRPr lang="en-GB" sz="3200" dirty="0"/>
          </a:p>
        </p:txBody>
      </p:sp>
    </p:spTree>
  </p:cSld>
  <p:clrMapOvr>
    <a:masterClrMapping/>
  </p:clrMapOvr>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8" name="Picture 7" descr="powerpoint_talk0.png"/>
          <p:cNvPicPr>
            <a:picLocks noChangeAspect="1"/>
          </p:cNvPicPr>
          <p:nvPr/>
        </p:nvPicPr>
        <p:blipFill>
          <a:blip r:embed="rId3" cstate="print"/>
          <a:stretch>
            <a:fillRect/>
          </a:stretch>
        </p:blipFill>
        <p:spPr>
          <a:xfrm>
            <a:off x="4572000" y="3933056"/>
            <a:ext cx="360040" cy="906214"/>
          </a:xfrm>
          <a:prstGeom prst="rect">
            <a:avLst/>
          </a:prstGeom>
        </p:spPr>
      </p:pic>
      <p:pic>
        <p:nvPicPr>
          <p:cNvPr id="9" name="Picture 8" descr="slide_talk0_right.png"/>
          <p:cNvPicPr>
            <a:picLocks noChangeAspect="1"/>
          </p:cNvPicPr>
          <p:nvPr/>
        </p:nvPicPr>
        <p:blipFill>
          <a:blip r:embed="rId4" cstate="print"/>
          <a:stretch>
            <a:fillRect/>
          </a:stretch>
        </p:blipFill>
        <p:spPr>
          <a:xfrm>
            <a:off x="-540568" y="2060848"/>
            <a:ext cx="1661130" cy="4437112"/>
          </a:xfrm>
          <a:prstGeom prst="rect">
            <a:avLst/>
          </a:prstGeom>
        </p:spPr>
      </p:pic>
      <p:sp>
        <p:nvSpPr>
          <p:cNvPr id="7" name="Rounded Rectangular Callout 6"/>
          <p:cNvSpPr/>
          <p:nvPr/>
        </p:nvSpPr>
        <p:spPr>
          <a:xfrm>
            <a:off x="0" y="5157192"/>
            <a:ext cx="9144000" cy="1700808"/>
          </a:xfrm>
          <a:prstGeom prst="wedgeRoundRectCallout">
            <a:avLst>
              <a:gd name="adj1" fmla="val -41142"/>
              <a:gd name="adj2" fmla="val -66532"/>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OK! I will! Whatever you say!</a:t>
            </a:r>
            <a:endParaRPr lang="en-GB" sz="3200" dirty="0"/>
          </a:p>
        </p:txBody>
      </p:sp>
    </p:spTree>
  </p:cSld>
  <p:clrMapOvr>
    <a:masterClrMapping/>
  </p:clrMapOvr>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6" name="Content Placeholder 3" descr="pl_lt_old.png"/>
          <p:cNvPicPr>
            <a:picLocks noChangeAspect="1"/>
          </p:cNvPicPr>
          <p:nvPr/>
        </p:nvPicPr>
        <p:blipFill>
          <a:blip r:embed="rId3" cstate="print"/>
          <a:stretch>
            <a:fillRect/>
          </a:stretch>
        </p:blipFill>
        <p:spPr>
          <a:xfrm>
            <a:off x="-1908720" y="476672"/>
            <a:ext cx="3096343" cy="5904045"/>
          </a:xfrm>
          <a:prstGeom prst="rect">
            <a:avLst/>
          </a:prstGeom>
        </p:spPr>
      </p:pic>
      <p:sp>
        <p:nvSpPr>
          <p:cNvPr id="7" name="Rounded Rectangular Callout 6"/>
          <p:cNvSpPr/>
          <p:nvPr/>
        </p:nvSpPr>
        <p:spPr>
          <a:xfrm>
            <a:off x="0" y="5157192"/>
            <a:ext cx="9144000" cy="1700808"/>
          </a:xfrm>
          <a:prstGeom prst="wedgeRoundRectCallout">
            <a:avLst>
              <a:gd name="adj1" fmla="val -41450"/>
              <a:gd name="adj2" fmla="val -62397"/>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Hey! What’s that car doing over there!?</a:t>
            </a:r>
            <a:endParaRPr lang="en-GB" sz="3200" dirty="0"/>
          </a:p>
        </p:txBody>
      </p:sp>
    </p:spTree>
  </p:cSld>
  <p:clrMapOvr>
    <a:masterClrMapping/>
  </p:clrMapOvr>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6" name="Content Placeholder 3" descr="pl_lt_old.png"/>
          <p:cNvPicPr>
            <a:picLocks noChangeAspect="1"/>
          </p:cNvPicPr>
          <p:nvPr/>
        </p:nvPicPr>
        <p:blipFill>
          <a:blip r:embed="rId3" cstate="print"/>
          <a:stretch>
            <a:fillRect/>
          </a:stretch>
        </p:blipFill>
        <p:spPr>
          <a:xfrm>
            <a:off x="-1908720" y="476672"/>
            <a:ext cx="3096343" cy="5904045"/>
          </a:xfrm>
          <a:prstGeom prst="rect">
            <a:avLst/>
          </a:prstGeom>
        </p:spPr>
      </p:pic>
      <p:pic>
        <p:nvPicPr>
          <p:cNvPr id="8" name="Picture 7" descr="car_old0.png"/>
          <p:cNvPicPr>
            <a:picLocks noChangeAspect="1"/>
          </p:cNvPicPr>
          <p:nvPr/>
        </p:nvPicPr>
        <p:blipFill>
          <a:blip r:embed="rId4" cstate="print"/>
          <a:stretch>
            <a:fillRect/>
          </a:stretch>
        </p:blipFill>
        <p:spPr>
          <a:xfrm>
            <a:off x="9144000" y="1916832"/>
            <a:ext cx="10163462" cy="3687493"/>
          </a:xfrm>
          <a:prstGeom prst="rect">
            <a:avLst/>
          </a:prstGeom>
        </p:spPr>
      </p:pic>
      <p:sp>
        <p:nvSpPr>
          <p:cNvPr id="7" name="Rounded Rectangular Callout 6"/>
          <p:cNvSpPr/>
          <p:nvPr/>
        </p:nvSpPr>
        <p:spPr>
          <a:xfrm>
            <a:off x="0" y="5157192"/>
            <a:ext cx="9144000" cy="1700808"/>
          </a:xfrm>
          <a:prstGeom prst="wedgeRoundRectCallout">
            <a:avLst>
              <a:gd name="adj1" fmla="val -41450"/>
              <a:gd name="adj2" fmla="val -62397"/>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Ahh!</a:t>
            </a:r>
            <a:endParaRPr lang="en-GB" sz="3200" dirty="0"/>
          </a:p>
        </p:txBody>
      </p:sp>
    </p:spTree>
  </p:cSld>
  <p:clrMapOvr>
    <a:masterClrMapping/>
  </p:clrMapOvr>
  <p:transition advClick="0"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0"/>
                                  </p:stCondLst>
                                  <p:childTnLst>
                                    <p:animMotion origin="layout" path="M 8.33333E-7 -4.45087E-6 L -0.9533 0.0044 " pathEditMode="relative" rAng="0" ptsTypes="AA">
                                      <p:cBhvr>
                                        <p:cTn id="6" dur="500" fill="hold"/>
                                        <p:tgtEl>
                                          <p:spTgt spid="8"/>
                                        </p:tgtEl>
                                        <p:attrNameLst>
                                          <p:attrName>ppt_x</p:attrName>
                                          <p:attrName>ppt_y</p:attrName>
                                        </p:attrNameLst>
                                      </p:cBhvr>
                                      <p:rCtr x="-477" y="2"/>
                                    </p:animMotion>
                                  </p:childTnLst>
                                </p:cTn>
                              </p:par>
                            </p:childTnLst>
                          </p:cTn>
                        </p:par>
                        <p:par>
                          <p:cTn id="7" fill="hold">
                            <p:stCondLst>
                              <p:cond delay="500"/>
                            </p:stCondLst>
                            <p:childTnLst>
                              <p:par>
                                <p:cTn id="8" presetID="35" presetClass="path" presetSubtype="0" accel="50000" decel="50000" fill="hold" nodeType="afterEffect">
                                  <p:stCondLst>
                                    <p:cond delay="0"/>
                                  </p:stCondLst>
                                  <p:childTnLst>
                                    <p:animMotion origin="layout" path="M -2.77778E-7 -7.51445E-7 L -1.8151 0.00023 " pathEditMode="relative" rAng="0" ptsTypes="AA">
                                      <p:cBhvr>
                                        <p:cTn id="9" dur="500" fill="hold"/>
                                        <p:tgtEl>
                                          <p:spTgt spid="6"/>
                                        </p:tgtEl>
                                        <p:attrNameLst>
                                          <p:attrName>ppt_x</p:attrName>
                                          <p:attrName>ppt_y</p:attrName>
                                        </p:attrNameLst>
                                      </p:cBhvr>
                                      <p:rCtr x="-90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8" name="Picture 7" descr="car_old0.png"/>
          <p:cNvPicPr>
            <a:picLocks noChangeAspect="1"/>
          </p:cNvPicPr>
          <p:nvPr/>
        </p:nvPicPr>
        <p:blipFill>
          <a:blip r:embed="rId3" cstate="print"/>
          <a:stretch>
            <a:fillRect/>
          </a:stretch>
        </p:blipFill>
        <p:spPr>
          <a:xfrm>
            <a:off x="467544" y="1916832"/>
            <a:ext cx="10163462" cy="3687493"/>
          </a:xfrm>
          <a:prstGeom prst="rect">
            <a:avLst/>
          </a:prstGeom>
        </p:spPr>
      </p:pic>
      <p:sp>
        <p:nvSpPr>
          <p:cNvPr id="7" name="Rounded Rectangular Callout 6"/>
          <p:cNvSpPr/>
          <p:nvPr/>
        </p:nvSpPr>
        <p:spPr>
          <a:xfrm>
            <a:off x="0" y="5157192"/>
            <a:ext cx="9144000" cy="1700808"/>
          </a:xfrm>
          <a:prstGeom prst="wedgeRoundRectCallout">
            <a:avLst>
              <a:gd name="adj1" fmla="val 27776"/>
              <a:gd name="adj2" fmla="val -61570"/>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Did we get him!?</a:t>
            </a:r>
            <a:endParaRPr lang="en-GB" sz="3200" dirty="0"/>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0"/>
            <a:ext cx="9139944" cy="6858000"/>
          </a:xfrm>
          <a:prstGeom prst="rect">
            <a:avLst/>
          </a:prstGeom>
        </p:spPr>
      </p:pic>
      <p:pic>
        <p:nvPicPr>
          <p:cNvPr id="4" name="Content Placeholder 3" descr="pl_lt_old.png"/>
          <p:cNvPicPr>
            <a:picLocks noGrp="1" noChangeAspect="1"/>
          </p:cNvPicPr>
          <p:nvPr>
            <p:ph idx="1"/>
          </p:nvPr>
        </p:nvPicPr>
        <p:blipFill>
          <a:blip r:embed="rId3" cstate="print"/>
          <a:stretch>
            <a:fillRect/>
          </a:stretch>
        </p:blipFill>
        <p:spPr>
          <a:xfrm>
            <a:off x="3059832" y="476672"/>
            <a:ext cx="3096343" cy="5904045"/>
          </a:xfrm>
        </p:spPr>
      </p:pic>
      <p:sp>
        <p:nvSpPr>
          <p:cNvPr id="5" name="Rounded Rectangle 4"/>
          <p:cNvSpPr/>
          <p:nvPr/>
        </p:nvSpPr>
        <p:spPr>
          <a:xfrm>
            <a:off x="0" y="5157192"/>
            <a:ext cx="9144000" cy="1700808"/>
          </a:xfrm>
          <a:prstGeom prst="roundRect">
            <a:avLst/>
          </a:prstGeom>
          <a:gradFill flip="none" rotWithShape="1">
            <a:gsLst>
              <a:gs pos="0">
                <a:srgbClr val="C85108">
                  <a:shade val="30000"/>
                  <a:satMod val="115000"/>
                </a:srgbClr>
              </a:gs>
              <a:gs pos="50000">
                <a:srgbClr val="C85108">
                  <a:shade val="67500"/>
                  <a:satMod val="115000"/>
                </a:srgbClr>
              </a:gs>
              <a:gs pos="100000">
                <a:srgbClr val="C85108">
                  <a:shade val="100000"/>
                  <a:satMod val="115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As PowerPoint walks on, Slide looks for an answer to Elizabeth’s map...</a:t>
            </a:r>
            <a:endParaRPr lang="en-GB" sz="3200" dirty="0"/>
          </a:p>
        </p:txBody>
      </p:sp>
    </p:spTree>
  </p:cSld>
  <p:clrMapOvr>
    <a:masterClrMapping/>
  </p:clrMapOvr>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8" name="Picture 7" descr="car_old0.png"/>
          <p:cNvPicPr>
            <a:picLocks noChangeAspect="1"/>
          </p:cNvPicPr>
          <p:nvPr/>
        </p:nvPicPr>
        <p:blipFill>
          <a:blip r:embed="rId3" cstate="print"/>
          <a:stretch>
            <a:fillRect/>
          </a:stretch>
        </p:blipFill>
        <p:spPr>
          <a:xfrm>
            <a:off x="467544" y="1916832"/>
            <a:ext cx="10163462" cy="3687493"/>
          </a:xfrm>
          <a:prstGeom prst="rect">
            <a:avLst/>
          </a:prstGeom>
        </p:spPr>
      </p:pic>
      <p:sp>
        <p:nvSpPr>
          <p:cNvPr id="7" name="Rounded Rectangular Callout 6"/>
          <p:cNvSpPr/>
          <p:nvPr/>
        </p:nvSpPr>
        <p:spPr>
          <a:xfrm>
            <a:off x="0" y="5157192"/>
            <a:ext cx="9144000" cy="1700808"/>
          </a:xfrm>
          <a:prstGeom prst="wedgeRoundRectCallout">
            <a:avLst>
              <a:gd name="adj1" fmla="val 13007"/>
              <a:gd name="adj2" fmla="val -61570"/>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I think so...</a:t>
            </a:r>
            <a:endParaRPr lang="en-GB" sz="3200" dirty="0"/>
          </a:p>
        </p:txBody>
      </p:sp>
    </p:spTree>
  </p:cSld>
  <p:clrMapOvr>
    <a:masterClrMapping/>
  </p:clrMapOvr>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8" name="Picture 7" descr="car_old0.png"/>
          <p:cNvPicPr>
            <a:picLocks noChangeAspect="1"/>
          </p:cNvPicPr>
          <p:nvPr/>
        </p:nvPicPr>
        <p:blipFill>
          <a:blip r:embed="rId3" cstate="print"/>
          <a:stretch>
            <a:fillRect/>
          </a:stretch>
        </p:blipFill>
        <p:spPr>
          <a:xfrm>
            <a:off x="467544" y="1916832"/>
            <a:ext cx="10163462" cy="3687493"/>
          </a:xfrm>
          <a:prstGeom prst="rect">
            <a:avLst/>
          </a:prstGeom>
        </p:spPr>
      </p:pic>
      <p:sp>
        <p:nvSpPr>
          <p:cNvPr id="7" name="Rounded Rectangular Callout 6"/>
          <p:cNvSpPr/>
          <p:nvPr/>
        </p:nvSpPr>
        <p:spPr>
          <a:xfrm>
            <a:off x="0" y="5157192"/>
            <a:ext cx="9144000" cy="1700808"/>
          </a:xfrm>
          <a:prstGeom prst="wedgeRoundRectCallout">
            <a:avLst>
              <a:gd name="adj1" fmla="val 27776"/>
              <a:gd name="adj2" fmla="val -61570"/>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err="1" smtClean="0"/>
              <a:t>Heh</a:t>
            </a:r>
            <a:r>
              <a:rPr lang="en-GB" sz="3200" dirty="0" smtClean="0"/>
              <a:t>. </a:t>
            </a:r>
            <a:r>
              <a:rPr lang="en-GB" sz="3200" dirty="0" err="1" smtClean="0"/>
              <a:t>Heh</a:t>
            </a:r>
            <a:r>
              <a:rPr lang="en-GB" sz="3200" dirty="0" smtClean="0"/>
              <a:t> </a:t>
            </a:r>
            <a:r>
              <a:rPr lang="en-GB" sz="3200" dirty="0" err="1" smtClean="0"/>
              <a:t>heh</a:t>
            </a:r>
            <a:r>
              <a:rPr lang="en-GB" sz="3200" dirty="0" smtClean="0"/>
              <a:t> </a:t>
            </a:r>
            <a:r>
              <a:rPr lang="en-GB" sz="3200" dirty="0" err="1" smtClean="0"/>
              <a:t>heh</a:t>
            </a:r>
            <a:r>
              <a:rPr lang="en-GB" sz="3200" dirty="0" smtClean="0"/>
              <a:t>. BWA HAHAHAHAHAHA!!!!</a:t>
            </a:r>
            <a:endParaRPr lang="en-GB" sz="3200" dirty="0"/>
          </a:p>
        </p:txBody>
      </p:sp>
    </p:spTree>
  </p:cSld>
  <p:clrMapOvr>
    <a:masterClrMapping/>
  </p:clrMapOvr>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8" name="Picture 7" descr="car_old0.png"/>
          <p:cNvPicPr>
            <a:picLocks noChangeAspect="1"/>
          </p:cNvPicPr>
          <p:nvPr/>
        </p:nvPicPr>
        <p:blipFill>
          <a:blip r:embed="rId3" cstate="print"/>
          <a:stretch>
            <a:fillRect/>
          </a:stretch>
        </p:blipFill>
        <p:spPr>
          <a:xfrm>
            <a:off x="467544" y="1916832"/>
            <a:ext cx="10163462" cy="3687493"/>
          </a:xfrm>
          <a:prstGeom prst="rect">
            <a:avLst/>
          </a:prstGeom>
        </p:spPr>
      </p:pic>
      <p:sp>
        <p:nvSpPr>
          <p:cNvPr id="7" name="Rounded Rectangular Callout 6"/>
          <p:cNvSpPr/>
          <p:nvPr/>
        </p:nvSpPr>
        <p:spPr>
          <a:xfrm>
            <a:off x="0" y="5157192"/>
            <a:ext cx="9144000" cy="1700808"/>
          </a:xfrm>
          <a:prstGeom prst="wedgeRoundRectCallout">
            <a:avLst>
              <a:gd name="adj1" fmla="val 13007"/>
              <a:gd name="adj2" fmla="val -61570"/>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Is everything OK, </a:t>
            </a:r>
            <a:r>
              <a:rPr lang="en-GB" sz="3200" dirty="0" smtClean="0">
                <a:solidFill>
                  <a:srgbClr val="FFFF00"/>
                </a:solidFill>
              </a:rPr>
              <a:t>your highness</a:t>
            </a:r>
            <a:r>
              <a:rPr lang="en-GB" sz="3200" dirty="0" smtClean="0"/>
              <a:t>?</a:t>
            </a:r>
            <a:endParaRPr lang="en-GB" sz="3200" dirty="0"/>
          </a:p>
        </p:txBody>
      </p:sp>
    </p:spTree>
  </p:cSld>
  <p:clrMapOvr>
    <a:masterClrMapping/>
  </p:clrMapOvr>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8" name="Picture 7" descr="car_old0.png"/>
          <p:cNvPicPr>
            <a:picLocks noChangeAspect="1"/>
          </p:cNvPicPr>
          <p:nvPr/>
        </p:nvPicPr>
        <p:blipFill>
          <a:blip r:embed="rId3" cstate="print"/>
          <a:stretch>
            <a:fillRect/>
          </a:stretch>
        </p:blipFill>
        <p:spPr>
          <a:xfrm>
            <a:off x="467544" y="1916832"/>
            <a:ext cx="10163462" cy="3687493"/>
          </a:xfrm>
          <a:prstGeom prst="rect">
            <a:avLst/>
          </a:prstGeom>
        </p:spPr>
      </p:pic>
      <p:sp>
        <p:nvSpPr>
          <p:cNvPr id="7" name="Rounded Rectangular Callout 6"/>
          <p:cNvSpPr/>
          <p:nvPr/>
        </p:nvSpPr>
        <p:spPr>
          <a:xfrm>
            <a:off x="0" y="5157192"/>
            <a:ext cx="9144000" cy="1700808"/>
          </a:xfrm>
          <a:prstGeom prst="wedgeRoundRectCallout">
            <a:avLst>
              <a:gd name="adj1" fmla="val 27776"/>
              <a:gd name="adj2" fmla="val -61570"/>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Yep. Everything is just... perfect...</a:t>
            </a:r>
            <a:endParaRPr lang="en-GB" sz="3200" dirty="0"/>
          </a:p>
        </p:txBody>
      </p:sp>
    </p:spTree>
  </p:cSld>
  <p:clrMapOvr>
    <a:masterClrMapping/>
  </p:clrMapOvr>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8" name="Picture 7" descr="car_old0.png"/>
          <p:cNvPicPr>
            <a:picLocks noChangeAspect="1"/>
          </p:cNvPicPr>
          <p:nvPr/>
        </p:nvPicPr>
        <p:blipFill>
          <a:blip r:embed="rId3" cstate="print"/>
          <a:stretch>
            <a:fillRect/>
          </a:stretch>
        </p:blipFill>
        <p:spPr>
          <a:xfrm>
            <a:off x="467544" y="2924944"/>
            <a:ext cx="10163462" cy="3687493"/>
          </a:xfrm>
          <a:prstGeom prst="rect">
            <a:avLst/>
          </a:prstGeom>
        </p:spPr>
      </p:pic>
    </p:spTree>
  </p:cSld>
  <p:clrMapOvr>
    <a:masterClrMapping/>
  </p:clrMapOvr>
  <p:transition advClick="0" advTm="15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1000"/>
                                  </p:stCondLst>
                                  <p:childTnLst>
                                    <p:animMotion origin="layout" path="M -4.44444E-6 4.73988E-6 L -2.68211 0.00439 " pathEditMode="relative" rAng="0" ptsTypes="AA">
                                      <p:cBhvr>
                                        <p:cTn id="6" dur="500" fill="hold"/>
                                        <p:tgtEl>
                                          <p:spTgt spid="8"/>
                                        </p:tgtEl>
                                        <p:attrNameLst>
                                          <p:attrName>ppt_x</p:attrName>
                                          <p:attrName>ppt_y</p:attrName>
                                        </p:attrNameLst>
                                      </p:cBhvr>
                                      <p:rCtr x="-1341" y="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spTree>
  </p:cSld>
  <p:clrMapOvr>
    <a:masterClrMapping/>
  </p:clrMapOvr>
  <p:transition advClick="0" advTm="1000"/>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3" name="Picture 2" descr="powerpoint_talk0.png"/>
          <p:cNvPicPr>
            <a:picLocks noChangeAspect="1"/>
          </p:cNvPicPr>
          <p:nvPr/>
        </p:nvPicPr>
        <p:blipFill>
          <a:blip r:embed="rId3" cstate="print"/>
          <a:stretch>
            <a:fillRect/>
          </a:stretch>
        </p:blipFill>
        <p:spPr>
          <a:xfrm>
            <a:off x="4572000" y="3933056"/>
            <a:ext cx="360040" cy="906214"/>
          </a:xfrm>
          <a:prstGeom prst="rect">
            <a:avLst/>
          </a:prstGeom>
        </p:spPr>
      </p:pic>
      <p:sp>
        <p:nvSpPr>
          <p:cNvPr id="4" name="Rounded Rectangular Callout 3"/>
          <p:cNvSpPr/>
          <p:nvPr/>
        </p:nvSpPr>
        <p:spPr>
          <a:xfrm>
            <a:off x="0" y="5157192"/>
            <a:ext cx="9144000" cy="1700808"/>
          </a:xfrm>
          <a:prstGeom prst="wedgeRoundRectCallout">
            <a:avLst>
              <a:gd name="adj1" fmla="val 3781"/>
              <a:gd name="adj2" fmla="val -65705"/>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Slide!</a:t>
            </a:r>
            <a:endParaRPr lang="en-GB" sz="3200" dirty="0"/>
          </a:p>
        </p:txBody>
      </p:sp>
    </p:spTree>
  </p:cSld>
  <p:clrMapOvr>
    <a:masterClrMapping/>
  </p:clrMapOvr>
  <p:transition>
    <p:fade/>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3" name="Picture 2" descr="powerpoint_talk0.png"/>
          <p:cNvPicPr>
            <a:picLocks noChangeAspect="1"/>
          </p:cNvPicPr>
          <p:nvPr/>
        </p:nvPicPr>
        <p:blipFill>
          <a:blip r:embed="rId3" cstate="print"/>
          <a:stretch>
            <a:fillRect/>
          </a:stretch>
        </p:blipFill>
        <p:spPr>
          <a:xfrm>
            <a:off x="4572000" y="3933056"/>
            <a:ext cx="360040" cy="906214"/>
          </a:xfrm>
          <a:prstGeom prst="rect">
            <a:avLst/>
          </a:prstGeom>
        </p:spPr>
      </p:pic>
      <p:sp>
        <p:nvSpPr>
          <p:cNvPr id="4" name="Rounded Rectangular Callout 3"/>
          <p:cNvSpPr/>
          <p:nvPr/>
        </p:nvSpPr>
        <p:spPr>
          <a:xfrm>
            <a:off x="0" y="5157192"/>
            <a:ext cx="9144000" cy="1700808"/>
          </a:xfrm>
          <a:prstGeom prst="wedgeRoundRectCallout">
            <a:avLst>
              <a:gd name="adj1" fmla="val 3781"/>
              <a:gd name="adj2" fmla="val -65705"/>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WHERE ARE YOU!?</a:t>
            </a:r>
            <a:endParaRPr lang="en-GB" sz="3200" dirty="0"/>
          </a:p>
        </p:txBody>
      </p:sp>
    </p:spTree>
  </p:cSld>
  <p:clrMapOvr>
    <a:masterClrMapping/>
  </p:clrMapOvr>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3" name="Picture 2" descr="powerpoint_talk0.png"/>
          <p:cNvPicPr>
            <a:picLocks noChangeAspect="1"/>
          </p:cNvPicPr>
          <p:nvPr/>
        </p:nvPicPr>
        <p:blipFill>
          <a:blip r:embed="rId3" cstate="print"/>
          <a:stretch>
            <a:fillRect/>
          </a:stretch>
        </p:blipFill>
        <p:spPr>
          <a:xfrm>
            <a:off x="4572000" y="3933056"/>
            <a:ext cx="360040" cy="906214"/>
          </a:xfrm>
          <a:prstGeom prst="rect">
            <a:avLst/>
          </a:prstGeom>
        </p:spPr>
      </p:pic>
      <p:sp>
        <p:nvSpPr>
          <p:cNvPr id="4" name="Rounded Rectangular Callout 3"/>
          <p:cNvSpPr/>
          <p:nvPr/>
        </p:nvSpPr>
        <p:spPr>
          <a:xfrm>
            <a:off x="0" y="5157192"/>
            <a:ext cx="9144000" cy="1700808"/>
          </a:xfrm>
          <a:prstGeom prst="wedgeRoundRectCallout">
            <a:avLst>
              <a:gd name="adj1" fmla="val 3781"/>
              <a:gd name="adj2" fmla="val -65705"/>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I saw the whole thing from behind the window!</a:t>
            </a:r>
            <a:endParaRPr lang="en-GB" sz="3200" dirty="0"/>
          </a:p>
        </p:txBody>
      </p:sp>
    </p:spTree>
  </p:cSld>
  <p:clrMapOvr>
    <a:masterClrMapping/>
  </p:clrMapOvr>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6" name="Content Placeholder 3" descr="pl_lt_old.png"/>
          <p:cNvPicPr>
            <a:picLocks noChangeAspect="1"/>
          </p:cNvPicPr>
          <p:nvPr/>
        </p:nvPicPr>
        <p:blipFill>
          <a:blip r:embed="rId3" cstate="print"/>
          <a:stretch>
            <a:fillRect/>
          </a:stretch>
        </p:blipFill>
        <p:spPr>
          <a:xfrm>
            <a:off x="4644008" y="476672"/>
            <a:ext cx="2345684" cy="5904045"/>
          </a:xfrm>
          <a:prstGeom prst="rect">
            <a:avLst/>
          </a:prstGeom>
        </p:spPr>
      </p:pic>
      <p:sp>
        <p:nvSpPr>
          <p:cNvPr id="7" name="Rounded Rectangular Callout 6"/>
          <p:cNvSpPr/>
          <p:nvPr/>
        </p:nvSpPr>
        <p:spPr>
          <a:xfrm>
            <a:off x="0" y="5157192"/>
            <a:ext cx="9144000" cy="1700808"/>
          </a:xfrm>
          <a:prstGeom prst="wedgeRoundRectCallout">
            <a:avLst>
              <a:gd name="adj1" fmla="val 13013"/>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Oh, dear. Where is he?</a:t>
            </a:r>
            <a:endParaRPr lang="en-GB" sz="3200" dirty="0"/>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Puzzle 001</a:t>
            </a:r>
            <a:endParaRPr lang="en-GB" dirty="0"/>
          </a:p>
        </p:txBody>
      </p:sp>
      <p:sp>
        <p:nvSpPr>
          <p:cNvPr id="3" name="Content Placeholder 2"/>
          <p:cNvSpPr>
            <a:spLocks noGrp="1"/>
          </p:cNvSpPr>
          <p:nvPr>
            <p:ph idx="1"/>
          </p:nvPr>
        </p:nvSpPr>
        <p:spPr>
          <a:xfrm>
            <a:off x="457200" y="1600200"/>
            <a:ext cx="8229600" cy="4997152"/>
          </a:xfrm>
        </p:spPr>
        <p:txBody>
          <a:bodyPr>
            <a:normAutofit fontScale="92500" lnSpcReduction="10000"/>
          </a:bodyPr>
          <a:lstStyle/>
          <a:p>
            <a:pPr>
              <a:buNone/>
            </a:pPr>
            <a:r>
              <a:rPr lang="en-GB" dirty="0" smtClean="0"/>
              <a:t>Lady Elizabeth has given PowerPoint and Slide a map. Only to leave them with these instructions;</a:t>
            </a:r>
          </a:p>
          <a:p>
            <a:pPr>
              <a:buNone/>
            </a:pPr>
            <a:endParaRPr lang="en-GB" dirty="0" smtClean="0"/>
          </a:p>
          <a:p>
            <a:pPr>
              <a:buNone/>
            </a:pPr>
            <a:r>
              <a:rPr lang="en-GB" dirty="0" smtClean="0"/>
              <a:t>“My house is where the sun doesn’t shine!”</a:t>
            </a:r>
          </a:p>
          <a:p>
            <a:pPr>
              <a:buNone/>
            </a:pPr>
            <a:endParaRPr lang="en-GB" dirty="0" smtClean="0"/>
          </a:p>
          <a:p>
            <a:pPr>
              <a:buNone/>
            </a:pPr>
            <a:r>
              <a:rPr lang="en-GB" dirty="0" smtClean="0"/>
              <a:t>What could this mean?</a:t>
            </a:r>
          </a:p>
          <a:p>
            <a:pPr>
              <a:buNone/>
            </a:pPr>
            <a:endParaRPr lang="en-GB" dirty="0" smtClean="0"/>
          </a:p>
          <a:p>
            <a:pPr>
              <a:buNone/>
            </a:pPr>
            <a:r>
              <a:rPr lang="en-GB" dirty="0" smtClean="0"/>
              <a:t>Hint – Click where you think she lives.</a:t>
            </a:r>
          </a:p>
          <a:p>
            <a:pPr>
              <a:buNone/>
            </a:pPr>
            <a:endParaRPr lang="en-GB" dirty="0" smtClean="0"/>
          </a:p>
          <a:p>
            <a:pPr algn="r">
              <a:buNone/>
            </a:pPr>
            <a:r>
              <a:rPr lang="en-GB" dirty="0" smtClean="0">
                <a:hlinkClick r:id="" action="ppaction://hlinkshowjump?jump=nextslide"/>
              </a:rPr>
              <a:t>Solve!</a:t>
            </a:r>
            <a:endParaRPr lang="en-GB" dirty="0"/>
          </a:p>
        </p:txBody>
      </p:sp>
    </p:spTree>
  </p:cSld>
  <p:clrMapOvr>
    <a:masterClrMapping/>
  </p:clrMapOvr>
  <p:transition advClick="0"/>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6" name="Content Placeholder 3" descr="pl_lt_old.png"/>
          <p:cNvPicPr>
            <a:picLocks noChangeAspect="1"/>
          </p:cNvPicPr>
          <p:nvPr/>
        </p:nvPicPr>
        <p:blipFill>
          <a:blip r:embed="rId3" cstate="print"/>
          <a:stretch>
            <a:fillRect/>
          </a:stretch>
        </p:blipFill>
        <p:spPr>
          <a:xfrm>
            <a:off x="4644008" y="476672"/>
            <a:ext cx="2345684" cy="5904045"/>
          </a:xfrm>
          <a:prstGeom prst="rect">
            <a:avLst/>
          </a:prstGeom>
        </p:spPr>
      </p:pic>
      <p:sp>
        <p:nvSpPr>
          <p:cNvPr id="7" name="Rounded Rectangular Callout 6"/>
          <p:cNvSpPr/>
          <p:nvPr/>
        </p:nvSpPr>
        <p:spPr>
          <a:xfrm>
            <a:off x="0" y="5157192"/>
            <a:ext cx="9144000" cy="1700808"/>
          </a:xfrm>
          <a:prstGeom prst="wedgeRoundRectCallout">
            <a:avLst>
              <a:gd name="adj1" fmla="val 13013"/>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I must leave, at once.</a:t>
            </a:r>
            <a:endParaRPr lang="en-GB" sz="3200" dirty="0"/>
          </a:p>
        </p:txBody>
      </p:sp>
    </p:spTree>
  </p:cSld>
  <p:clrMapOvr>
    <a:masterClrMapping/>
  </p:clrMapOvr>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6" name="Content Placeholder 3" descr="pl_lt_old.png"/>
          <p:cNvPicPr>
            <a:picLocks noChangeAspect="1"/>
          </p:cNvPicPr>
          <p:nvPr/>
        </p:nvPicPr>
        <p:blipFill>
          <a:blip r:embed="rId3" cstate="print"/>
          <a:stretch>
            <a:fillRect/>
          </a:stretch>
        </p:blipFill>
        <p:spPr>
          <a:xfrm>
            <a:off x="4644008" y="476672"/>
            <a:ext cx="2345684" cy="5904045"/>
          </a:xfrm>
          <a:prstGeom prst="rect">
            <a:avLst/>
          </a:prstGeom>
        </p:spPr>
      </p:pic>
      <p:sp>
        <p:nvSpPr>
          <p:cNvPr id="7" name="Rounded Rectangular Callout 6"/>
          <p:cNvSpPr/>
          <p:nvPr/>
        </p:nvSpPr>
        <p:spPr>
          <a:xfrm>
            <a:off x="0" y="5157192"/>
            <a:ext cx="9144000" cy="1700808"/>
          </a:xfrm>
          <a:prstGeom prst="wedgeRoundRectCallout">
            <a:avLst>
              <a:gd name="adj1" fmla="val 13013"/>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I’ll search the area first...</a:t>
            </a:r>
            <a:endParaRPr lang="en-GB" sz="3200" dirty="0"/>
          </a:p>
        </p:txBody>
      </p:sp>
    </p:spTree>
  </p:cSld>
  <p:clrMapOvr>
    <a:masterClrMapping/>
  </p:clrMapOvr>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6" name="Content Placeholder 3" descr="pl_lt_old.png"/>
          <p:cNvPicPr>
            <a:picLocks noChangeAspect="1"/>
          </p:cNvPicPr>
          <p:nvPr/>
        </p:nvPicPr>
        <p:blipFill>
          <a:blip r:embed="rId3" cstate="print"/>
          <a:stretch>
            <a:fillRect/>
          </a:stretch>
        </p:blipFill>
        <p:spPr>
          <a:xfrm>
            <a:off x="4644008" y="4869160"/>
            <a:ext cx="600543" cy="1511557"/>
          </a:xfrm>
          <a:prstGeom prst="rect">
            <a:avLst/>
          </a:prstGeom>
        </p:spPr>
      </p:pic>
    </p:spTree>
  </p:cSld>
  <p:clrMapOvr>
    <a:masterClrMapping/>
  </p:clrMapOvr>
  <p:transition advClick="0" advTm="1000"/>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6" name="Content Placeholder 3" descr="pl_lt_old.png"/>
          <p:cNvPicPr>
            <a:picLocks noChangeAspect="1"/>
          </p:cNvPicPr>
          <p:nvPr/>
        </p:nvPicPr>
        <p:blipFill>
          <a:blip r:embed="rId3" cstate="print"/>
          <a:stretch>
            <a:fillRect/>
          </a:stretch>
        </p:blipFill>
        <p:spPr>
          <a:xfrm>
            <a:off x="4499993" y="4250366"/>
            <a:ext cx="360040" cy="906215"/>
          </a:xfrm>
          <a:prstGeom prst="rect">
            <a:avLst/>
          </a:prstGeom>
        </p:spPr>
      </p:pic>
    </p:spTree>
  </p:cSld>
  <p:clrMapOvr>
    <a:masterClrMapping/>
  </p:clrMapOvr>
  <p:transition advClick="0" advTm="1000"/>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6" name="Content Placeholder 3" descr="pl_lt_old.png"/>
          <p:cNvPicPr>
            <a:picLocks noChangeAspect="1"/>
          </p:cNvPicPr>
          <p:nvPr/>
        </p:nvPicPr>
        <p:blipFill>
          <a:blip r:embed="rId3" cstate="print"/>
          <a:stretch>
            <a:fillRect/>
          </a:stretch>
        </p:blipFill>
        <p:spPr>
          <a:xfrm>
            <a:off x="1763688" y="3933056"/>
            <a:ext cx="1080119" cy="2718642"/>
          </a:xfrm>
          <a:prstGeom prst="rect">
            <a:avLst/>
          </a:prstGeom>
        </p:spPr>
      </p:pic>
    </p:spTree>
  </p:cSld>
  <p:clrMapOvr>
    <a:masterClrMapping/>
  </p:clrMapOvr>
  <p:transition advClick="0" advTm="1000"/>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6" name="Content Placeholder 3" descr="pl_lt_old.png"/>
          <p:cNvPicPr>
            <a:picLocks noChangeAspect="1"/>
          </p:cNvPicPr>
          <p:nvPr/>
        </p:nvPicPr>
        <p:blipFill>
          <a:blip r:embed="rId3" cstate="print"/>
          <a:stretch>
            <a:fillRect/>
          </a:stretch>
        </p:blipFill>
        <p:spPr>
          <a:xfrm>
            <a:off x="0" y="4365104"/>
            <a:ext cx="650986" cy="1638522"/>
          </a:xfrm>
          <a:prstGeom prst="rect">
            <a:avLst/>
          </a:prstGeom>
        </p:spPr>
      </p:pic>
    </p:spTree>
  </p:cSld>
  <p:clrMapOvr>
    <a:masterClrMapping/>
  </p:clrMapOvr>
  <p:transition advClick="0" advTm="1000"/>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6" name="Content Placeholder 3" descr="pl_lt_old.png"/>
          <p:cNvPicPr>
            <a:picLocks noChangeAspect="1"/>
          </p:cNvPicPr>
          <p:nvPr/>
        </p:nvPicPr>
        <p:blipFill>
          <a:blip r:embed="rId3" cstate="print"/>
          <a:stretch>
            <a:fillRect/>
          </a:stretch>
        </p:blipFill>
        <p:spPr>
          <a:xfrm>
            <a:off x="827584" y="548680"/>
            <a:ext cx="288032" cy="724972"/>
          </a:xfrm>
          <a:prstGeom prst="rect">
            <a:avLst/>
          </a:prstGeom>
        </p:spPr>
      </p:pic>
    </p:spTree>
  </p:cSld>
  <p:clrMapOvr>
    <a:masterClrMapping/>
  </p:clrMapOvr>
  <p:transition advClick="0" advTm="1000"/>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6" name="Content Placeholder 3" descr="pl_lt_old.png"/>
          <p:cNvPicPr>
            <a:picLocks noChangeAspect="1"/>
          </p:cNvPicPr>
          <p:nvPr/>
        </p:nvPicPr>
        <p:blipFill>
          <a:blip r:embed="rId3" cstate="print"/>
          <a:stretch>
            <a:fillRect/>
          </a:stretch>
        </p:blipFill>
        <p:spPr>
          <a:xfrm>
            <a:off x="4067944" y="1772816"/>
            <a:ext cx="288032" cy="724972"/>
          </a:xfrm>
          <a:prstGeom prst="rect">
            <a:avLst/>
          </a:prstGeom>
        </p:spPr>
      </p:pic>
    </p:spTree>
  </p:cSld>
  <p:clrMapOvr>
    <a:masterClrMapping/>
  </p:clrMapOvr>
  <p:transition advClick="0" advTm="1000"/>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6" name="Content Placeholder 3" descr="pl_lt_old.png"/>
          <p:cNvPicPr>
            <a:picLocks noChangeAspect="1"/>
          </p:cNvPicPr>
          <p:nvPr/>
        </p:nvPicPr>
        <p:blipFill>
          <a:blip r:embed="rId3" cstate="print"/>
          <a:stretch>
            <a:fillRect/>
          </a:stretch>
        </p:blipFill>
        <p:spPr>
          <a:xfrm>
            <a:off x="3347864" y="1124744"/>
            <a:ext cx="288032" cy="724972"/>
          </a:xfrm>
          <a:prstGeom prst="rect">
            <a:avLst/>
          </a:prstGeom>
        </p:spPr>
      </p:pic>
    </p:spTree>
  </p:cSld>
  <p:clrMapOvr>
    <a:masterClrMapping/>
  </p:clrMapOvr>
  <p:transition advClick="0" advTm="1000"/>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6" name="Content Placeholder 3" descr="pl_lt_old.png"/>
          <p:cNvPicPr>
            <a:picLocks noChangeAspect="1"/>
          </p:cNvPicPr>
          <p:nvPr/>
        </p:nvPicPr>
        <p:blipFill>
          <a:blip r:embed="rId3" cstate="print"/>
          <a:stretch>
            <a:fillRect/>
          </a:stretch>
        </p:blipFill>
        <p:spPr>
          <a:xfrm>
            <a:off x="1475656" y="1772816"/>
            <a:ext cx="288032" cy="724972"/>
          </a:xfrm>
          <a:prstGeom prst="rect">
            <a:avLst/>
          </a:prstGeom>
        </p:spPr>
      </p:pic>
    </p:spTree>
  </p:cSld>
  <p:clrMapOvr>
    <a:masterClrMapping/>
  </p:clrMapOvr>
  <p:transition advClick="0" advTm="1000"/>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001_map.PNG">
            <a:hlinkClick r:id="" action="ppaction://hlinkshowjump?jump=previousslide"/>
          </p:cNvPr>
          <p:cNvPicPr>
            <a:picLocks noChangeAspect="1"/>
          </p:cNvPicPr>
          <p:nvPr/>
        </p:nvPicPr>
        <p:blipFill>
          <a:blip r:embed="rId2" cstate="print"/>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GB" dirty="0" smtClean="0">
                <a:solidFill>
                  <a:srgbClr val="000000"/>
                </a:solidFill>
              </a:rPr>
              <a:t>Puzzle 001</a:t>
            </a:r>
            <a:endParaRPr lang="en-GB" dirty="0">
              <a:solidFill>
                <a:srgbClr val="000000"/>
              </a:solidFill>
            </a:endParaRPr>
          </a:p>
        </p:txBody>
      </p:sp>
      <p:sp>
        <p:nvSpPr>
          <p:cNvPr id="3" name="Content Placeholder 2"/>
          <p:cNvSpPr>
            <a:spLocks noGrp="1"/>
          </p:cNvSpPr>
          <p:nvPr>
            <p:ph idx="1"/>
          </p:nvPr>
        </p:nvSpPr>
        <p:spPr>
          <a:xfrm>
            <a:off x="457200" y="1600200"/>
            <a:ext cx="8229600" cy="5069160"/>
          </a:xfrm>
        </p:spPr>
        <p:txBody>
          <a:bodyPr>
            <a:normAutofit fontScale="92500" lnSpcReduction="10000"/>
          </a:bodyPr>
          <a:lstStyle/>
          <a:p>
            <a:pPr>
              <a:buNone/>
            </a:pPr>
            <a:endParaRPr lang="en-GB" dirty="0" smtClean="0">
              <a:hlinkClick r:id="" action="ppaction://hlinkshowjump?jump=previousslide"/>
            </a:endParaRPr>
          </a:p>
          <a:p>
            <a:pPr>
              <a:buNone/>
            </a:pPr>
            <a:endParaRPr lang="en-GB" dirty="0" smtClean="0">
              <a:hlinkClick r:id="" action="ppaction://hlinkshowjump?jump=previousslide"/>
            </a:endParaRPr>
          </a:p>
          <a:p>
            <a:pPr>
              <a:buNone/>
            </a:pPr>
            <a:endParaRPr lang="en-GB" dirty="0" smtClean="0">
              <a:hlinkClick r:id="" action="ppaction://hlinkshowjump?jump=previousslide"/>
            </a:endParaRPr>
          </a:p>
          <a:p>
            <a:pPr>
              <a:buNone/>
            </a:pPr>
            <a:endParaRPr lang="en-GB" dirty="0" smtClean="0">
              <a:hlinkClick r:id="" action="ppaction://hlinkshowjump?jump=previousslide"/>
            </a:endParaRPr>
          </a:p>
          <a:p>
            <a:pPr>
              <a:buNone/>
            </a:pPr>
            <a:endParaRPr lang="en-GB" dirty="0" smtClean="0">
              <a:hlinkClick r:id="" action="ppaction://hlinkshowjump?jump=previousslide"/>
            </a:endParaRPr>
          </a:p>
          <a:p>
            <a:pPr>
              <a:buNone/>
            </a:pPr>
            <a:endParaRPr lang="en-GB" dirty="0" smtClean="0">
              <a:hlinkClick r:id="" action="ppaction://hlinkshowjump?jump=previousslide"/>
            </a:endParaRPr>
          </a:p>
          <a:p>
            <a:pPr>
              <a:buNone/>
            </a:pPr>
            <a:endParaRPr lang="en-GB" dirty="0" smtClean="0">
              <a:hlinkClick r:id="" action="ppaction://hlinkshowjump?jump=previousslide"/>
            </a:endParaRPr>
          </a:p>
          <a:p>
            <a:pPr>
              <a:buNone/>
            </a:pPr>
            <a:endParaRPr lang="en-GB" dirty="0" smtClean="0">
              <a:hlinkClick r:id="" action="ppaction://hlinkshowjump?jump=previousslide"/>
            </a:endParaRPr>
          </a:p>
          <a:p>
            <a:pPr>
              <a:buNone/>
            </a:pPr>
            <a:endParaRPr lang="en-GB" dirty="0" smtClean="0">
              <a:hlinkClick r:id="" action="ppaction://hlinkshowjump?jump=previousslide"/>
            </a:endParaRPr>
          </a:p>
          <a:p>
            <a:pPr algn="r">
              <a:buNone/>
            </a:pPr>
            <a:r>
              <a:rPr lang="en-GB" dirty="0" smtClean="0">
                <a:hlinkClick r:id="" action="ppaction://hlinkshowjump?jump=previousslide"/>
              </a:rPr>
              <a:t>See explanation</a:t>
            </a:r>
            <a:endParaRPr lang="en-GB" dirty="0"/>
          </a:p>
        </p:txBody>
      </p:sp>
      <p:pic>
        <p:nvPicPr>
          <p:cNvPr id="6" name="Picture 5" descr="001_map.PNG">
            <a:hlinkClick r:id="" action="ppaction://hlinkshowjump?jump=nextslide"/>
          </p:cNvPr>
          <p:cNvPicPr>
            <a:picLocks noChangeAspect="1"/>
          </p:cNvPicPr>
          <p:nvPr/>
        </p:nvPicPr>
        <p:blipFill>
          <a:blip r:embed="rId3" cstate="print"/>
          <a:stretch>
            <a:fillRect/>
          </a:stretch>
        </p:blipFill>
        <p:spPr>
          <a:xfrm>
            <a:off x="2555776" y="1720195"/>
            <a:ext cx="2520280" cy="2356877"/>
          </a:xfrm>
          <a:prstGeom prst="rect">
            <a:avLst/>
          </a:prstGeom>
        </p:spPr>
      </p:pic>
    </p:spTree>
  </p:cSld>
  <p:clrMapOvr>
    <a:masterClrMapping/>
  </p:clrMapOvr>
  <p:transition advClick="0"/>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6" name="Content Placeholder 3" descr="pl_lt_old.png"/>
          <p:cNvPicPr>
            <a:picLocks noChangeAspect="1"/>
          </p:cNvPicPr>
          <p:nvPr/>
        </p:nvPicPr>
        <p:blipFill>
          <a:blip r:embed="rId3" cstate="print"/>
          <a:stretch>
            <a:fillRect/>
          </a:stretch>
        </p:blipFill>
        <p:spPr>
          <a:xfrm>
            <a:off x="8676456" y="2132856"/>
            <a:ext cx="288032" cy="724972"/>
          </a:xfrm>
          <a:prstGeom prst="rect">
            <a:avLst/>
          </a:prstGeom>
        </p:spPr>
      </p:pic>
    </p:spTree>
  </p:cSld>
  <p:clrMapOvr>
    <a:masterClrMapping/>
  </p:clrMapOvr>
  <p:transition advClick="0" advTm="1000"/>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6" name="Content Placeholder 3" descr="pl_lt_old.png"/>
          <p:cNvPicPr>
            <a:picLocks noChangeAspect="1"/>
          </p:cNvPicPr>
          <p:nvPr/>
        </p:nvPicPr>
        <p:blipFill>
          <a:blip r:embed="rId3" cstate="print"/>
          <a:stretch>
            <a:fillRect/>
          </a:stretch>
        </p:blipFill>
        <p:spPr>
          <a:xfrm>
            <a:off x="6588224" y="4149080"/>
            <a:ext cx="288032" cy="724972"/>
          </a:xfrm>
          <a:prstGeom prst="rect">
            <a:avLst/>
          </a:prstGeom>
        </p:spPr>
      </p:pic>
    </p:spTree>
  </p:cSld>
  <p:clrMapOvr>
    <a:masterClrMapping/>
  </p:clrMapOvr>
  <p:transition advClick="0" advTm="1000"/>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6" name="Content Placeholder 3" descr="pl_lt_old.png"/>
          <p:cNvPicPr>
            <a:picLocks noChangeAspect="1"/>
          </p:cNvPicPr>
          <p:nvPr/>
        </p:nvPicPr>
        <p:blipFill>
          <a:blip r:embed="rId3" cstate="print"/>
          <a:stretch>
            <a:fillRect/>
          </a:stretch>
        </p:blipFill>
        <p:spPr>
          <a:xfrm>
            <a:off x="8028384" y="3925718"/>
            <a:ext cx="720080" cy="1812430"/>
          </a:xfrm>
          <a:prstGeom prst="rect">
            <a:avLst/>
          </a:prstGeom>
        </p:spPr>
      </p:pic>
    </p:spTree>
  </p:cSld>
  <p:clrMapOvr>
    <a:masterClrMapping/>
  </p:clrMapOvr>
  <p:transition advClick="0" advTm="1000"/>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6" name="Content Placeholder 3" descr="pl_lt_old.png"/>
          <p:cNvPicPr>
            <a:picLocks noChangeAspect="1"/>
          </p:cNvPicPr>
          <p:nvPr/>
        </p:nvPicPr>
        <p:blipFill>
          <a:blip r:embed="rId3" cstate="print"/>
          <a:stretch>
            <a:fillRect/>
          </a:stretch>
        </p:blipFill>
        <p:spPr>
          <a:xfrm>
            <a:off x="4644008" y="476672"/>
            <a:ext cx="2345684" cy="5904045"/>
          </a:xfrm>
          <a:prstGeom prst="rect">
            <a:avLst/>
          </a:prstGeom>
        </p:spPr>
      </p:pic>
      <p:sp>
        <p:nvSpPr>
          <p:cNvPr id="7" name="Rounded Rectangular Callout 6"/>
          <p:cNvSpPr/>
          <p:nvPr/>
        </p:nvSpPr>
        <p:spPr>
          <a:xfrm>
            <a:off x="0" y="5157192"/>
            <a:ext cx="9144000" cy="1700808"/>
          </a:xfrm>
          <a:prstGeom prst="wedgeRoundRectCallout">
            <a:avLst>
              <a:gd name="adj1" fmla="val 13013"/>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He’s... </a:t>
            </a:r>
            <a:r>
              <a:rPr lang="en-GB" sz="3200" dirty="0" smtClean="0">
                <a:solidFill>
                  <a:srgbClr val="FFFF00"/>
                </a:solidFill>
              </a:rPr>
              <a:t>Gone...</a:t>
            </a:r>
            <a:endParaRPr lang="en-GB" sz="3200" dirty="0">
              <a:solidFill>
                <a:srgbClr val="FFFF00"/>
              </a:solidFill>
            </a:endParaRPr>
          </a:p>
        </p:txBody>
      </p:sp>
    </p:spTree>
  </p:cSld>
  <p:clrMapOvr>
    <a:masterClrMapping/>
  </p:clrMapOvr>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6" name="Content Placeholder 3" descr="pl_lt_old.png"/>
          <p:cNvPicPr>
            <a:picLocks noChangeAspect="1"/>
          </p:cNvPicPr>
          <p:nvPr/>
        </p:nvPicPr>
        <p:blipFill>
          <a:blip r:embed="rId3" cstate="print"/>
          <a:stretch>
            <a:fillRect/>
          </a:stretch>
        </p:blipFill>
        <p:spPr>
          <a:xfrm>
            <a:off x="4644008" y="476672"/>
            <a:ext cx="2345684" cy="5904045"/>
          </a:xfrm>
          <a:prstGeom prst="rect">
            <a:avLst/>
          </a:prstGeom>
        </p:spPr>
      </p:pic>
      <p:sp>
        <p:nvSpPr>
          <p:cNvPr id="7" name="Rounded Rectangular Callout 6"/>
          <p:cNvSpPr/>
          <p:nvPr/>
        </p:nvSpPr>
        <p:spPr>
          <a:xfrm>
            <a:off x="0" y="5157192"/>
            <a:ext cx="9144000" cy="1700808"/>
          </a:xfrm>
          <a:prstGeom prst="wedgeRoundRectCallout">
            <a:avLst>
              <a:gd name="adj1" fmla="val 13013"/>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ARGH!!!!</a:t>
            </a:r>
            <a:endParaRPr lang="en-GB" sz="3200" dirty="0">
              <a:solidFill>
                <a:srgbClr val="FFFF00"/>
              </a:solidFill>
            </a:endParaRPr>
          </a:p>
        </p:txBody>
      </p:sp>
    </p:spTree>
  </p:cSld>
  <p:clrMapOvr>
    <a:masterClrMapping/>
  </p:clrMapOvr>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6" name="Content Placeholder 3" descr="pl_lt_old.png"/>
          <p:cNvPicPr>
            <a:picLocks noChangeAspect="1"/>
          </p:cNvPicPr>
          <p:nvPr/>
        </p:nvPicPr>
        <p:blipFill>
          <a:blip r:embed="rId3" cstate="print"/>
          <a:stretch>
            <a:fillRect/>
          </a:stretch>
        </p:blipFill>
        <p:spPr>
          <a:xfrm>
            <a:off x="4644008" y="476672"/>
            <a:ext cx="2345684" cy="5904045"/>
          </a:xfrm>
          <a:prstGeom prst="rect">
            <a:avLst/>
          </a:prstGeom>
        </p:spPr>
      </p:pic>
      <p:sp>
        <p:nvSpPr>
          <p:cNvPr id="7" name="Rounded Rectangular Callout 6"/>
          <p:cNvSpPr/>
          <p:nvPr/>
        </p:nvSpPr>
        <p:spPr>
          <a:xfrm>
            <a:off x="0" y="5157192"/>
            <a:ext cx="9144000" cy="1700808"/>
          </a:xfrm>
          <a:prstGeom prst="wedgeRoundRectCallout">
            <a:avLst>
              <a:gd name="adj1" fmla="val 13013"/>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Why!? WHY, DID I HAVE TO LEAVE HIM OUTSIDE!? HE WAS ALL ALONE WITH NO-ONE THERE!</a:t>
            </a:r>
            <a:endParaRPr lang="en-GB" sz="3200" dirty="0">
              <a:solidFill>
                <a:srgbClr val="FFFF00"/>
              </a:solidFill>
            </a:endParaRPr>
          </a:p>
        </p:txBody>
      </p:sp>
      <p:pic>
        <p:nvPicPr>
          <p:cNvPr id="8" name="Picture 7" descr="lady dahlia.png"/>
          <p:cNvPicPr>
            <a:picLocks noChangeAspect="1"/>
          </p:cNvPicPr>
          <p:nvPr/>
        </p:nvPicPr>
        <p:blipFill>
          <a:blip r:embed="rId4" cstate="print"/>
          <a:stretch>
            <a:fillRect/>
          </a:stretch>
        </p:blipFill>
        <p:spPr>
          <a:xfrm>
            <a:off x="3923928" y="3933056"/>
            <a:ext cx="307204" cy="978805"/>
          </a:xfrm>
          <a:prstGeom prst="rect">
            <a:avLst/>
          </a:prstGeom>
        </p:spPr>
      </p:pic>
    </p:spTree>
  </p:cSld>
  <p:clrMapOvr>
    <a:masterClrMapping/>
  </p:clrMapOvr>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6" name="Content Placeholder 3" descr="pl_lt_old.png"/>
          <p:cNvPicPr>
            <a:picLocks noChangeAspect="1"/>
          </p:cNvPicPr>
          <p:nvPr/>
        </p:nvPicPr>
        <p:blipFill>
          <a:blip r:embed="rId3" cstate="print"/>
          <a:stretch>
            <a:fillRect/>
          </a:stretch>
        </p:blipFill>
        <p:spPr>
          <a:xfrm>
            <a:off x="4644008" y="476672"/>
            <a:ext cx="2345684" cy="5904045"/>
          </a:xfrm>
          <a:prstGeom prst="rect">
            <a:avLst/>
          </a:prstGeom>
        </p:spPr>
      </p:pic>
      <p:sp>
        <p:nvSpPr>
          <p:cNvPr id="7" name="Rounded Rectangular Callout 6"/>
          <p:cNvSpPr/>
          <p:nvPr/>
        </p:nvSpPr>
        <p:spPr>
          <a:xfrm>
            <a:off x="0" y="5157192"/>
            <a:ext cx="9144000" cy="1700808"/>
          </a:xfrm>
          <a:prstGeom prst="wedgeRoundRectCallout">
            <a:avLst>
              <a:gd name="adj1" fmla="val -5910"/>
              <a:gd name="adj2" fmla="val -65705"/>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What’s happened Professor!?</a:t>
            </a:r>
            <a:endParaRPr lang="en-GB" sz="3200" dirty="0">
              <a:solidFill>
                <a:srgbClr val="FFFF00"/>
              </a:solidFill>
            </a:endParaRPr>
          </a:p>
        </p:txBody>
      </p:sp>
      <p:pic>
        <p:nvPicPr>
          <p:cNvPr id="8" name="Picture 7" descr="lady dahlia.png"/>
          <p:cNvPicPr>
            <a:picLocks noChangeAspect="1"/>
          </p:cNvPicPr>
          <p:nvPr/>
        </p:nvPicPr>
        <p:blipFill>
          <a:blip r:embed="rId4" cstate="print"/>
          <a:stretch>
            <a:fillRect/>
          </a:stretch>
        </p:blipFill>
        <p:spPr>
          <a:xfrm>
            <a:off x="3923928" y="3933056"/>
            <a:ext cx="307204" cy="978805"/>
          </a:xfrm>
          <a:prstGeom prst="rect">
            <a:avLst/>
          </a:prstGeom>
        </p:spPr>
      </p:pic>
    </p:spTree>
  </p:cSld>
  <p:clrMapOvr>
    <a:masterClrMapping/>
  </p:clrMapOvr>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6" name="Content Placeholder 3" descr="pl_lt_old.png"/>
          <p:cNvPicPr>
            <a:picLocks noChangeAspect="1"/>
          </p:cNvPicPr>
          <p:nvPr/>
        </p:nvPicPr>
        <p:blipFill>
          <a:blip r:embed="rId3" cstate="print"/>
          <a:stretch>
            <a:fillRect/>
          </a:stretch>
        </p:blipFill>
        <p:spPr>
          <a:xfrm>
            <a:off x="4644008" y="476672"/>
            <a:ext cx="2345684" cy="5904045"/>
          </a:xfrm>
          <a:prstGeom prst="rect">
            <a:avLst/>
          </a:prstGeom>
        </p:spPr>
      </p:pic>
      <p:pic>
        <p:nvPicPr>
          <p:cNvPr id="9" name="Picture 8" descr="lady dahlia.png"/>
          <p:cNvPicPr>
            <a:picLocks noChangeAspect="1"/>
          </p:cNvPicPr>
          <p:nvPr/>
        </p:nvPicPr>
        <p:blipFill>
          <a:blip r:embed="rId4" cstate="print"/>
          <a:stretch>
            <a:fillRect/>
          </a:stretch>
        </p:blipFill>
        <p:spPr>
          <a:xfrm>
            <a:off x="539552" y="1124744"/>
            <a:ext cx="1595415" cy="5083261"/>
          </a:xfrm>
          <a:prstGeom prst="rect">
            <a:avLst/>
          </a:prstGeom>
        </p:spPr>
      </p:pic>
      <p:sp>
        <p:nvSpPr>
          <p:cNvPr id="7" name="Rounded Rectangular Callout 6"/>
          <p:cNvSpPr/>
          <p:nvPr/>
        </p:nvSpPr>
        <p:spPr>
          <a:xfrm>
            <a:off x="0" y="5157192"/>
            <a:ext cx="9144000" cy="1700808"/>
          </a:xfrm>
          <a:prstGeom prst="wedgeRoundRectCallout">
            <a:avLst>
              <a:gd name="adj1" fmla="val 13167"/>
              <a:gd name="adj2" fmla="val -64878"/>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I’m sad to say it but...</a:t>
            </a:r>
            <a:endParaRPr lang="en-GB" sz="3200" dirty="0">
              <a:solidFill>
                <a:srgbClr val="FFFF00"/>
              </a:solidFill>
            </a:endParaRPr>
          </a:p>
        </p:txBody>
      </p:sp>
    </p:spTree>
  </p:cSld>
  <p:clrMapOvr>
    <a:masterClrMapping/>
  </p:clrMapOvr>
  <p:transition>
    <p:fade/>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6" name="Content Placeholder 3" descr="pl_lt_old.png"/>
          <p:cNvPicPr>
            <a:picLocks noChangeAspect="1"/>
          </p:cNvPicPr>
          <p:nvPr/>
        </p:nvPicPr>
        <p:blipFill>
          <a:blip r:embed="rId3" cstate="print"/>
          <a:stretch>
            <a:fillRect/>
          </a:stretch>
        </p:blipFill>
        <p:spPr>
          <a:xfrm>
            <a:off x="4644008" y="476672"/>
            <a:ext cx="2345684" cy="5904045"/>
          </a:xfrm>
          <a:prstGeom prst="rect">
            <a:avLst/>
          </a:prstGeom>
        </p:spPr>
      </p:pic>
      <p:pic>
        <p:nvPicPr>
          <p:cNvPr id="9" name="Picture 8" descr="lady dahlia.png"/>
          <p:cNvPicPr>
            <a:picLocks noChangeAspect="1"/>
          </p:cNvPicPr>
          <p:nvPr/>
        </p:nvPicPr>
        <p:blipFill>
          <a:blip r:embed="rId4" cstate="print"/>
          <a:stretch>
            <a:fillRect/>
          </a:stretch>
        </p:blipFill>
        <p:spPr>
          <a:xfrm>
            <a:off x="539552" y="1124744"/>
            <a:ext cx="1595415" cy="5083261"/>
          </a:xfrm>
          <a:prstGeom prst="rect">
            <a:avLst/>
          </a:prstGeom>
        </p:spPr>
      </p:pic>
      <p:sp>
        <p:nvSpPr>
          <p:cNvPr id="7" name="Rounded Rectangular Callout 6"/>
          <p:cNvSpPr/>
          <p:nvPr/>
        </p:nvSpPr>
        <p:spPr>
          <a:xfrm>
            <a:off x="0" y="5157192"/>
            <a:ext cx="9144000" cy="1700808"/>
          </a:xfrm>
          <a:prstGeom prst="wedgeRoundRectCallout">
            <a:avLst>
              <a:gd name="adj1" fmla="val 13167"/>
              <a:gd name="adj2" fmla="val -64878"/>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solidFill>
                  <a:srgbClr val="FFFF00"/>
                </a:solidFill>
              </a:rPr>
              <a:t>Slide was hit by a car.</a:t>
            </a:r>
            <a:endParaRPr lang="en-GB" sz="3200" dirty="0">
              <a:solidFill>
                <a:srgbClr val="FFFF00"/>
              </a:solidFill>
            </a:endParaRPr>
          </a:p>
        </p:txBody>
      </p:sp>
    </p:spTree>
  </p:cSld>
  <p:clrMapOvr>
    <a:masterClrMapping/>
  </p:clrMapOvr>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6" name="Content Placeholder 3" descr="pl_lt_old.png"/>
          <p:cNvPicPr>
            <a:picLocks noChangeAspect="1"/>
          </p:cNvPicPr>
          <p:nvPr/>
        </p:nvPicPr>
        <p:blipFill>
          <a:blip r:embed="rId3" cstate="print"/>
          <a:stretch>
            <a:fillRect/>
          </a:stretch>
        </p:blipFill>
        <p:spPr>
          <a:xfrm>
            <a:off x="4644008" y="476672"/>
            <a:ext cx="2345684" cy="5904045"/>
          </a:xfrm>
          <a:prstGeom prst="rect">
            <a:avLst/>
          </a:prstGeom>
        </p:spPr>
      </p:pic>
      <p:pic>
        <p:nvPicPr>
          <p:cNvPr id="9" name="Picture 8" descr="lady dahlia.png"/>
          <p:cNvPicPr>
            <a:picLocks noChangeAspect="1"/>
          </p:cNvPicPr>
          <p:nvPr/>
        </p:nvPicPr>
        <p:blipFill>
          <a:blip r:embed="rId4" cstate="print"/>
          <a:stretch>
            <a:fillRect/>
          </a:stretch>
        </p:blipFill>
        <p:spPr>
          <a:xfrm>
            <a:off x="539552" y="1124744"/>
            <a:ext cx="1595415" cy="5083261"/>
          </a:xfrm>
          <a:prstGeom prst="rect">
            <a:avLst/>
          </a:prstGeom>
        </p:spPr>
      </p:pic>
      <p:sp>
        <p:nvSpPr>
          <p:cNvPr id="7" name="Rounded Rectangular Callout 6"/>
          <p:cNvSpPr/>
          <p:nvPr/>
        </p:nvSpPr>
        <p:spPr>
          <a:xfrm>
            <a:off x="0" y="5157192"/>
            <a:ext cx="9144000" cy="1700808"/>
          </a:xfrm>
          <a:prstGeom prst="wedgeRoundRectCallout">
            <a:avLst>
              <a:gd name="adj1" fmla="val -32525"/>
              <a:gd name="adj2" fmla="val -62397"/>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Oh my. That... Is... Quite a problem.</a:t>
            </a:r>
            <a:endParaRPr lang="en-GB" sz="3200" dirty="0">
              <a:solidFill>
                <a:srgbClr val="FFFF00"/>
              </a:solidFill>
            </a:endParaRP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Puzzle 001</a:t>
            </a:r>
            <a:endParaRPr lang="en-GB" dirty="0"/>
          </a:p>
        </p:txBody>
      </p:sp>
      <p:sp>
        <p:nvSpPr>
          <p:cNvPr id="3" name="Content Placeholder 2"/>
          <p:cNvSpPr>
            <a:spLocks noGrp="1"/>
          </p:cNvSpPr>
          <p:nvPr>
            <p:ph idx="1"/>
          </p:nvPr>
        </p:nvSpPr>
        <p:spPr>
          <a:xfrm>
            <a:off x="457200" y="1600200"/>
            <a:ext cx="8229600" cy="4997152"/>
          </a:xfrm>
        </p:spPr>
        <p:txBody>
          <a:bodyPr>
            <a:normAutofit fontScale="92500"/>
          </a:bodyPr>
          <a:lstStyle/>
          <a:p>
            <a:pPr>
              <a:buNone/>
            </a:pPr>
            <a:r>
              <a:rPr lang="en-GB" dirty="0" smtClean="0"/>
              <a:t>Spot on!</a:t>
            </a:r>
          </a:p>
          <a:p>
            <a:pPr>
              <a:buNone/>
            </a:pPr>
            <a:endParaRPr lang="en-GB" dirty="0" smtClean="0"/>
          </a:p>
          <a:p>
            <a:pPr>
              <a:buNone/>
            </a:pPr>
            <a:r>
              <a:rPr lang="en-GB" dirty="0" smtClean="0"/>
              <a:t>In England they almost never get any fun weather.</a:t>
            </a:r>
          </a:p>
          <a:p>
            <a:pPr>
              <a:buNone/>
            </a:pPr>
            <a:endParaRPr lang="en-GB" dirty="0" smtClean="0"/>
          </a:p>
          <a:p>
            <a:pPr algn="r">
              <a:buNone/>
            </a:pPr>
            <a:endParaRPr lang="en-GB" dirty="0" smtClean="0">
              <a:hlinkClick r:id="" action="ppaction://hlinkshowjump?jump=nextslide"/>
            </a:endParaRPr>
          </a:p>
          <a:p>
            <a:pPr algn="r">
              <a:buNone/>
            </a:pPr>
            <a:endParaRPr lang="en-GB" dirty="0" smtClean="0">
              <a:hlinkClick r:id="" action="ppaction://hlinkshowjump?jump=nextslide"/>
            </a:endParaRPr>
          </a:p>
          <a:p>
            <a:pPr algn="r">
              <a:buNone/>
            </a:pPr>
            <a:endParaRPr lang="en-GB" dirty="0" smtClean="0">
              <a:hlinkClick r:id="" action="ppaction://hlinkshowjump?jump=nextslide"/>
            </a:endParaRPr>
          </a:p>
          <a:p>
            <a:pPr algn="r">
              <a:buNone/>
            </a:pPr>
            <a:endParaRPr lang="en-GB" dirty="0" smtClean="0">
              <a:hlinkClick r:id="" action="ppaction://hlinkshowjump?jump=nextslide"/>
            </a:endParaRPr>
          </a:p>
          <a:p>
            <a:pPr algn="r">
              <a:buNone/>
            </a:pPr>
            <a:r>
              <a:rPr lang="en-GB" dirty="0" smtClean="0">
                <a:hlinkClick r:id="" action="ppaction://hlinkshowjump?jump=nextslide"/>
              </a:rPr>
              <a:t>Advance</a:t>
            </a:r>
            <a:endParaRPr lang="en-GB" dirty="0"/>
          </a:p>
        </p:txBody>
      </p:sp>
    </p:spTree>
  </p:cSld>
  <p:clrMapOvr>
    <a:masterClrMapping/>
  </p:clrMapOvr>
  <p:transition advClick="0"/>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6" name="Content Placeholder 3" descr="pl_lt_old.png"/>
          <p:cNvPicPr>
            <a:picLocks noChangeAspect="1"/>
          </p:cNvPicPr>
          <p:nvPr/>
        </p:nvPicPr>
        <p:blipFill>
          <a:blip r:embed="rId3" cstate="print"/>
          <a:stretch>
            <a:fillRect/>
          </a:stretch>
        </p:blipFill>
        <p:spPr>
          <a:xfrm>
            <a:off x="4644008" y="476672"/>
            <a:ext cx="2345684" cy="5904045"/>
          </a:xfrm>
          <a:prstGeom prst="rect">
            <a:avLst/>
          </a:prstGeom>
        </p:spPr>
      </p:pic>
      <p:pic>
        <p:nvPicPr>
          <p:cNvPr id="9" name="Picture 8" descr="lady dahlia.png"/>
          <p:cNvPicPr>
            <a:picLocks noChangeAspect="1"/>
          </p:cNvPicPr>
          <p:nvPr/>
        </p:nvPicPr>
        <p:blipFill>
          <a:blip r:embed="rId4" cstate="print"/>
          <a:stretch>
            <a:fillRect/>
          </a:stretch>
        </p:blipFill>
        <p:spPr>
          <a:xfrm>
            <a:off x="539552" y="1124744"/>
            <a:ext cx="1595415" cy="5083261"/>
          </a:xfrm>
          <a:prstGeom prst="rect">
            <a:avLst/>
          </a:prstGeom>
        </p:spPr>
      </p:pic>
      <p:sp>
        <p:nvSpPr>
          <p:cNvPr id="7" name="Rounded Rectangular Callout 6"/>
          <p:cNvSpPr/>
          <p:nvPr/>
        </p:nvSpPr>
        <p:spPr>
          <a:xfrm>
            <a:off x="0" y="5157192"/>
            <a:ext cx="9144000" cy="1700808"/>
          </a:xfrm>
          <a:prstGeom prst="wedgeRoundRectCallout">
            <a:avLst>
              <a:gd name="adj1" fmla="val 13167"/>
              <a:gd name="adj2" fmla="val -64878"/>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OF COURSE IT’S A PROBLEM!</a:t>
            </a:r>
            <a:endParaRPr lang="en-GB" sz="3200" dirty="0">
              <a:solidFill>
                <a:srgbClr val="FFFF00"/>
              </a:solidFill>
            </a:endParaRPr>
          </a:p>
        </p:txBody>
      </p:sp>
    </p:spTree>
  </p:cSld>
  <p:clrMapOvr>
    <a:masterClrMapping/>
  </p:clrMapOvr>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6" name="Content Placeholder 3" descr="pl_lt_old.png"/>
          <p:cNvPicPr>
            <a:picLocks noChangeAspect="1"/>
          </p:cNvPicPr>
          <p:nvPr/>
        </p:nvPicPr>
        <p:blipFill>
          <a:blip r:embed="rId3" cstate="print"/>
          <a:stretch>
            <a:fillRect/>
          </a:stretch>
        </p:blipFill>
        <p:spPr>
          <a:xfrm>
            <a:off x="4644008" y="476672"/>
            <a:ext cx="2345684" cy="5904045"/>
          </a:xfrm>
          <a:prstGeom prst="rect">
            <a:avLst/>
          </a:prstGeom>
        </p:spPr>
      </p:pic>
      <p:pic>
        <p:nvPicPr>
          <p:cNvPr id="9" name="Picture 8" descr="lady dahlia.png"/>
          <p:cNvPicPr>
            <a:picLocks noChangeAspect="1"/>
          </p:cNvPicPr>
          <p:nvPr/>
        </p:nvPicPr>
        <p:blipFill>
          <a:blip r:embed="rId4" cstate="print"/>
          <a:stretch>
            <a:fillRect/>
          </a:stretch>
        </p:blipFill>
        <p:spPr>
          <a:xfrm>
            <a:off x="539552" y="1124744"/>
            <a:ext cx="1595415" cy="5083261"/>
          </a:xfrm>
          <a:prstGeom prst="rect">
            <a:avLst/>
          </a:prstGeom>
        </p:spPr>
      </p:pic>
      <p:sp>
        <p:nvSpPr>
          <p:cNvPr id="7" name="Rounded Rectangular Callout 6"/>
          <p:cNvSpPr/>
          <p:nvPr/>
        </p:nvSpPr>
        <p:spPr>
          <a:xfrm>
            <a:off x="0" y="5157192"/>
            <a:ext cx="9144000" cy="1700808"/>
          </a:xfrm>
          <a:prstGeom prst="wedgeRoundRectCallout">
            <a:avLst>
              <a:gd name="adj1" fmla="val -32525"/>
              <a:gd name="adj2" fmla="val -62397"/>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solidFill>
                  <a:schemeClr val="bg2"/>
                </a:solidFill>
              </a:rPr>
              <a:t>EXCUSE ME! I THINK YOU’RE FORGETTING</a:t>
            </a:r>
          </a:p>
          <a:p>
            <a:r>
              <a:rPr lang="en-GB" sz="3200" dirty="0" smtClean="0">
                <a:solidFill>
                  <a:srgbClr val="FFFF00"/>
                </a:solidFill>
              </a:rPr>
              <a:t>MY HUSBAND!</a:t>
            </a:r>
            <a:endParaRPr lang="en-GB" sz="3200" dirty="0">
              <a:solidFill>
                <a:srgbClr val="FFFF00"/>
              </a:solidFill>
            </a:endParaRPr>
          </a:p>
        </p:txBody>
      </p:sp>
    </p:spTree>
  </p:cSld>
  <p:clrMapOvr>
    <a:masterClrMapping/>
  </p:clrMapOvr>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6" name="Content Placeholder 3" descr="pl_lt_old.png"/>
          <p:cNvPicPr>
            <a:picLocks noChangeAspect="1"/>
          </p:cNvPicPr>
          <p:nvPr/>
        </p:nvPicPr>
        <p:blipFill>
          <a:blip r:embed="rId3" cstate="print"/>
          <a:stretch>
            <a:fillRect/>
          </a:stretch>
        </p:blipFill>
        <p:spPr>
          <a:xfrm>
            <a:off x="4644008" y="476672"/>
            <a:ext cx="2345684" cy="5904045"/>
          </a:xfrm>
          <a:prstGeom prst="rect">
            <a:avLst/>
          </a:prstGeom>
        </p:spPr>
      </p:pic>
      <p:pic>
        <p:nvPicPr>
          <p:cNvPr id="9" name="Picture 8" descr="lady dahlia.png"/>
          <p:cNvPicPr>
            <a:picLocks noChangeAspect="1"/>
          </p:cNvPicPr>
          <p:nvPr/>
        </p:nvPicPr>
        <p:blipFill>
          <a:blip r:embed="rId4" cstate="print"/>
          <a:stretch>
            <a:fillRect/>
          </a:stretch>
        </p:blipFill>
        <p:spPr>
          <a:xfrm>
            <a:off x="539552" y="1124744"/>
            <a:ext cx="1595415" cy="5083261"/>
          </a:xfrm>
          <a:prstGeom prst="rect">
            <a:avLst/>
          </a:prstGeom>
        </p:spPr>
      </p:pic>
      <p:sp>
        <p:nvSpPr>
          <p:cNvPr id="7" name="Rounded Rectangular Callout 6"/>
          <p:cNvSpPr/>
          <p:nvPr/>
        </p:nvSpPr>
        <p:spPr>
          <a:xfrm>
            <a:off x="0" y="5157192"/>
            <a:ext cx="9144000" cy="1700808"/>
          </a:xfrm>
          <a:prstGeom prst="wedgeRoundRectCallout">
            <a:avLst>
              <a:gd name="adj1" fmla="val 13167"/>
              <a:gd name="adj2" fmla="val -64878"/>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YOU!</a:t>
            </a:r>
            <a:endParaRPr lang="en-GB" sz="3200" dirty="0">
              <a:solidFill>
                <a:srgbClr val="FFFF00"/>
              </a:solidFill>
            </a:endParaRPr>
          </a:p>
        </p:txBody>
      </p:sp>
      <p:pic>
        <p:nvPicPr>
          <p:cNvPr id="8" name="Picture 7" descr="car_old0_flip.png"/>
          <p:cNvPicPr>
            <a:picLocks noChangeAspect="1"/>
          </p:cNvPicPr>
          <p:nvPr/>
        </p:nvPicPr>
        <p:blipFill>
          <a:blip r:embed="rId5" cstate="print"/>
          <a:stretch>
            <a:fillRect/>
          </a:stretch>
        </p:blipFill>
        <p:spPr>
          <a:xfrm>
            <a:off x="2339752" y="4437112"/>
            <a:ext cx="1695570" cy="615184"/>
          </a:xfrm>
          <a:prstGeom prst="rect">
            <a:avLst/>
          </a:prstGeom>
        </p:spPr>
      </p:pic>
    </p:spTree>
  </p:cSld>
  <p:clrMapOvr>
    <a:masterClrMapping/>
  </p:clrMapOvr>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6" name="Content Placeholder 3" descr="pl_lt_old.png"/>
          <p:cNvPicPr>
            <a:picLocks noChangeAspect="1"/>
          </p:cNvPicPr>
          <p:nvPr/>
        </p:nvPicPr>
        <p:blipFill>
          <a:blip r:embed="rId3" cstate="print"/>
          <a:stretch>
            <a:fillRect/>
          </a:stretch>
        </p:blipFill>
        <p:spPr>
          <a:xfrm>
            <a:off x="4644008" y="476672"/>
            <a:ext cx="2345684" cy="5904045"/>
          </a:xfrm>
          <a:prstGeom prst="rect">
            <a:avLst/>
          </a:prstGeom>
        </p:spPr>
      </p:pic>
      <p:pic>
        <p:nvPicPr>
          <p:cNvPr id="9" name="Picture 8" descr="lady dahlia.png"/>
          <p:cNvPicPr>
            <a:picLocks noChangeAspect="1"/>
          </p:cNvPicPr>
          <p:nvPr/>
        </p:nvPicPr>
        <p:blipFill>
          <a:blip r:embed="rId4" cstate="print"/>
          <a:stretch>
            <a:fillRect/>
          </a:stretch>
        </p:blipFill>
        <p:spPr>
          <a:xfrm>
            <a:off x="539552" y="1124744"/>
            <a:ext cx="1595415" cy="5083261"/>
          </a:xfrm>
          <a:prstGeom prst="rect">
            <a:avLst/>
          </a:prstGeom>
        </p:spPr>
      </p:pic>
      <p:pic>
        <p:nvPicPr>
          <p:cNvPr id="8" name="Picture 7" descr="car_old0_flip.png"/>
          <p:cNvPicPr>
            <a:picLocks noChangeAspect="1"/>
          </p:cNvPicPr>
          <p:nvPr/>
        </p:nvPicPr>
        <p:blipFill>
          <a:blip r:embed="rId5" cstate="print"/>
          <a:stretch>
            <a:fillRect/>
          </a:stretch>
        </p:blipFill>
        <p:spPr>
          <a:xfrm>
            <a:off x="2339752" y="4437112"/>
            <a:ext cx="1695570" cy="615184"/>
          </a:xfrm>
          <a:prstGeom prst="rect">
            <a:avLst/>
          </a:prstGeom>
        </p:spPr>
      </p:pic>
      <p:sp>
        <p:nvSpPr>
          <p:cNvPr id="7" name="Rounded Rectangular Callout 6"/>
          <p:cNvSpPr/>
          <p:nvPr/>
        </p:nvSpPr>
        <p:spPr>
          <a:xfrm>
            <a:off x="0" y="5157192"/>
            <a:ext cx="9144000" cy="1700808"/>
          </a:xfrm>
          <a:prstGeom prst="wedgeRoundRectCallout">
            <a:avLst>
              <a:gd name="adj1" fmla="val -32525"/>
              <a:gd name="adj2" fmla="val -62397"/>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solidFill>
                  <a:schemeClr val="bg2"/>
                </a:solidFill>
              </a:rPr>
              <a:t>ME?</a:t>
            </a:r>
            <a:endParaRPr lang="en-GB" sz="3200" dirty="0">
              <a:solidFill>
                <a:srgbClr val="FFFF00"/>
              </a:solidFill>
            </a:endParaRPr>
          </a:p>
        </p:txBody>
      </p:sp>
    </p:spTree>
  </p:cSld>
  <p:clrMapOvr>
    <a:masterClrMapping/>
  </p:clrMapOvr>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6" name="Content Placeholder 3" descr="pl_lt_old.png"/>
          <p:cNvPicPr>
            <a:picLocks noChangeAspect="1"/>
          </p:cNvPicPr>
          <p:nvPr/>
        </p:nvPicPr>
        <p:blipFill>
          <a:blip r:embed="rId3" cstate="print"/>
          <a:stretch>
            <a:fillRect/>
          </a:stretch>
        </p:blipFill>
        <p:spPr>
          <a:xfrm>
            <a:off x="4644008" y="476672"/>
            <a:ext cx="2345684" cy="5904045"/>
          </a:xfrm>
          <a:prstGeom prst="rect">
            <a:avLst/>
          </a:prstGeom>
        </p:spPr>
      </p:pic>
      <p:pic>
        <p:nvPicPr>
          <p:cNvPr id="9" name="Picture 8" descr="lady dahlia.png"/>
          <p:cNvPicPr>
            <a:picLocks noChangeAspect="1"/>
          </p:cNvPicPr>
          <p:nvPr/>
        </p:nvPicPr>
        <p:blipFill>
          <a:blip r:embed="rId4" cstate="print"/>
          <a:stretch>
            <a:fillRect/>
          </a:stretch>
        </p:blipFill>
        <p:spPr>
          <a:xfrm>
            <a:off x="539552" y="1124744"/>
            <a:ext cx="1595415" cy="5083261"/>
          </a:xfrm>
          <a:prstGeom prst="rect">
            <a:avLst/>
          </a:prstGeom>
        </p:spPr>
      </p:pic>
      <p:sp>
        <p:nvSpPr>
          <p:cNvPr id="7" name="Rounded Rectangular Callout 6"/>
          <p:cNvSpPr/>
          <p:nvPr/>
        </p:nvSpPr>
        <p:spPr>
          <a:xfrm>
            <a:off x="0" y="5157192"/>
            <a:ext cx="9144000" cy="1700808"/>
          </a:xfrm>
          <a:prstGeom prst="wedgeRoundRectCallout">
            <a:avLst>
              <a:gd name="adj1" fmla="val 13167"/>
              <a:gd name="adj2" fmla="val -64878"/>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No! That car, there! </a:t>
            </a:r>
            <a:r>
              <a:rPr lang="en-GB" sz="3200" dirty="0" smtClean="0">
                <a:solidFill>
                  <a:srgbClr val="FFFF00"/>
                </a:solidFill>
              </a:rPr>
              <a:t>It’s the one that hit Slide!</a:t>
            </a:r>
            <a:endParaRPr lang="en-GB" sz="3200" dirty="0">
              <a:solidFill>
                <a:srgbClr val="FFFF00"/>
              </a:solidFill>
            </a:endParaRPr>
          </a:p>
        </p:txBody>
      </p:sp>
      <p:pic>
        <p:nvPicPr>
          <p:cNvPr id="8" name="Picture 7" descr="car_old0_flip.png"/>
          <p:cNvPicPr>
            <a:picLocks noChangeAspect="1"/>
          </p:cNvPicPr>
          <p:nvPr/>
        </p:nvPicPr>
        <p:blipFill>
          <a:blip r:embed="rId5" cstate="print"/>
          <a:stretch>
            <a:fillRect/>
          </a:stretch>
        </p:blipFill>
        <p:spPr>
          <a:xfrm>
            <a:off x="2339752" y="4437112"/>
            <a:ext cx="1695570" cy="615184"/>
          </a:xfrm>
          <a:prstGeom prst="rect">
            <a:avLst/>
          </a:prstGeom>
        </p:spPr>
      </p:pic>
    </p:spTree>
  </p:cSld>
  <p:clrMapOvr>
    <a:masterClrMapping/>
  </p:clrMapOvr>
  <p:transition/>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6" name="Content Placeholder 3" descr="pl_lt_old.png"/>
          <p:cNvPicPr>
            <a:picLocks noChangeAspect="1"/>
          </p:cNvPicPr>
          <p:nvPr/>
        </p:nvPicPr>
        <p:blipFill>
          <a:blip r:embed="rId3" cstate="print"/>
          <a:stretch>
            <a:fillRect/>
          </a:stretch>
        </p:blipFill>
        <p:spPr>
          <a:xfrm>
            <a:off x="4644008" y="476672"/>
            <a:ext cx="2345684" cy="5904045"/>
          </a:xfrm>
          <a:prstGeom prst="rect">
            <a:avLst/>
          </a:prstGeom>
        </p:spPr>
      </p:pic>
      <p:pic>
        <p:nvPicPr>
          <p:cNvPr id="9" name="Picture 8" descr="lady dahlia.png"/>
          <p:cNvPicPr>
            <a:picLocks noChangeAspect="1"/>
          </p:cNvPicPr>
          <p:nvPr/>
        </p:nvPicPr>
        <p:blipFill>
          <a:blip r:embed="rId4" cstate="print"/>
          <a:stretch>
            <a:fillRect/>
          </a:stretch>
        </p:blipFill>
        <p:spPr>
          <a:xfrm>
            <a:off x="539552" y="1124744"/>
            <a:ext cx="1595415" cy="5083261"/>
          </a:xfrm>
          <a:prstGeom prst="rect">
            <a:avLst/>
          </a:prstGeom>
        </p:spPr>
      </p:pic>
      <p:pic>
        <p:nvPicPr>
          <p:cNvPr id="8" name="Picture 7" descr="car_old0_flip.png"/>
          <p:cNvPicPr>
            <a:picLocks noChangeAspect="1"/>
          </p:cNvPicPr>
          <p:nvPr/>
        </p:nvPicPr>
        <p:blipFill>
          <a:blip r:embed="rId5" cstate="print"/>
          <a:stretch>
            <a:fillRect/>
          </a:stretch>
        </p:blipFill>
        <p:spPr>
          <a:xfrm>
            <a:off x="2339752" y="4437112"/>
            <a:ext cx="1695570" cy="615184"/>
          </a:xfrm>
          <a:prstGeom prst="rect">
            <a:avLst/>
          </a:prstGeom>
        </p:spPr>
      </p:pic>
      <p:sp>
        <p:nvSpPr>
          <p:cNvPr id="7" name="Rounded Rectangular Callout 6"/>
          <p:cNvSpPr/>
          <p:nvPr/>
        </p:nvSpPr>
        <p:spPr>
          <a:xfrm>
            <a:off x="0" y="5157192"/>
            <a:ext cx="9144000" cy="1700808"/>
          </a:xfrm>
          <a:prstGeom prst="wedgeRoundRectCallout">
            <a:avLst>
              <a:gd name="adj1" fmla="val -14525"/>
              <a:gd name="adj2" fmla="val -64878"/>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Ha </a:t>
            </a:r>
            <a:r>
              <a:rPr lang="en-GB" sz="3200" dirty="0" err="1" smtClean="0"/>
              <a:t>ha</a:t>
            </a:r>
            <a:r>
              <a:rPr lang="en-GB" sz="3200" dirty="0" smtClean="0"/>
              <a:t> </a:t>
            </a:r>
            <a:r>
              <a:rPr lang="en-GB" sz="3200" dirty="0" err="1" smtClean="0"/>
              <a:t>ha</a:t>
            </a:r>
            <a:r>
              <a:rPr lang="en-GB" sz="3200" dirty="0" smtClean="0"/>
              <a:t>. How foolish of you talk to me that way.</a:t>
            </a:r>
            <a:endParaRPr lang="en-GB" sz="3200" dirty="0">
              <a:solidFill>
                <a:srgbClr val="FFFF00"/>
              </a:solidFill>
            </a:endParaRPr>
          </a:p>
        </p:txBody>
      </p:sp>
    </p:spTree>
  </p:cSld>
  <p:clrMapOvr>
    <a:masterClrMapping/>
  </p:clrMapOvr>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6" name="Content Placeholder 3" descr="pl_lt_old.png"/>
          <p:cNvPicPr>
            <a:picLocks noChangeAspect="1"/>
          </p:cNvPicPr>
          <p:nvPr/>
        </p:nvPicPr>
        <p:blipFill>
          <a:blip r:embed="rId3" cstate="print"/>
          <a:stretch>
            <a:fillRect/>
          </a:stretch>
        </p:blipFill>
        <p:spPr>
          <a:xfrm>
            <a:off x="4644008" y="476672"/>
            <a:ext cx="2345684" cy="5904045"/>
          </a:xfrm>
          <a:prstGeom prst="rect">
            <a:avLst/>
          </a:prstGeom>
        </p:spPr>
      </p:pic>
      <p:pic>
        <p:nvPicPr>
          <p:cNvPr id="9" name="Picture 8" descr="lady dahlia.png"/>
          <p:cNvPicPr>
            <a:picLocks noChangeAspect="1"/>
          </p:cNvPicPr>
          <p:nvPr/>
        </p:nvPicPr>
        <p:blipFill>
          <a:blip r:embed="rId4" cstate="print"/>
          <a:stretch>
            <a:fillRect/>
          </a:stretch>
        </p:blipFill>
        <p:spPr>
          <a:xfrm>
            <a:off x="539552" y="1124744"/>
            <a:ext cx="1595415" cy="5083261"/>
          </a:xfrm>
          <a:prstGeom prst="rect">
            <a:avLst/>
          </a:prstGeom>
        </p:spPr>
      </p:pic>
      <p:pic>
        <p:nvPicPr>
          <p:cNvPr id="8" name="Picture 7" descr="car_old0_flip.png"/>
          <p:cNvPicPr>
            <a:picLocks noChangeAspect="1"/>
          </p:cNvPicPr>
          <p:nvPr/>
        </p:nvPicPr>
        <p:blipFill>
          <a:blip r:embed="rId5" cstate="print"/>
          <a:stretch>
            <a:fillRect/>
          </a:stretch>
        </p:blipFill>
        <p:spPr>
          <a:xfrm>
            <a:off x="2339752" y="4437112"/>
            <a:ext cx="1695570" cy="615184"/>
          </a:xfrm>
          <a:prstGeom prst="rect">
            <a:avLst/>
          </a:prstGeom>
        </p:spPr>
      </p:pic>
      <p:sp>
        <p:nvSpPr>
          <p:cNvPr id="7" name="Rounded Rectangular Callout 6"/>
          <p:cNvSpPr/>
          <p:nvPr/>
        </p:nvSpPr>
        <p:spPr>
          <a:xfrm>
            <a:off x="0" y="5157192"/>
            <a:ext cx="9144000" cy="1700808"/>
          </a:xfrm>
          <a:prstGeom prst="wedgeRoundRectCallout">
            <a:avLst>
              <a:gd name="adj1" fmla="val -14525"/>
              <a:gd name="adj2" fmla="val -64878"/>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I am not the one who killed Slide.</a:t>
            </a:r>
            <a:endParaRPr lang="en-GB" sz="3200" dirty="0">
              <a:solidFill>
                <a:srgbClr val="FFFF00"/>
              </a:solidFill>
            </a:endParaRPr>
          </a:p>
        </p:txBody>
      </p:sp>
    </p:spTree>
  </p:cSld>
  <p:clrMapOvr>
    <a:masterClrMapping/>
  </p:clrMapOvr>
  <p:transition/>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6" name="Content Placeholder 3" descr="pl_lt_old.png"/>
          <p:cNvPicPr>
            <a:picLocks noChangeAspect="1"/>
          </p:cNvPicPr>
          <p:nvPr/>
        </p:nvPicPr>
        <p:blipFill>
          <a:blip r:embed="rId3" cstate="print"/>
          <a:stretch>
            <a:fillRect/>
          </a:stretch>
        </p:blipFill>
        <p:spPr>
          <a:xfrm>
            <a:off x="4644008" y="476672"/>
            <a:ext cx="2345684" cy="5904045"/>
          </a:xfrm>
          <a:prstGeom prst="rect">
            <a:avLst/>
          </a:prstGeom>
        </p:spPr>
      </p:pic>
      <p:pic>
        <p:nvPicPr>
          <p:cNvPr id="9" name="Picture 8" descr="lady dahlia.png"/>
          <p:cNvPicPr>
            <a:picLocks noChangeAspect="1"/>
          </p:cNvPicPr>
          <p:nvPr/>
        </p:nvPicPr>
        <p:blipFill>
          <a:blip r:embed="rId4" cstate="print"/>
          <a:stretch>
            <a:fillRect/>
          </a:stretch>
        </p:blipFill>
        <p:spPr>
          <a:xfrm>
            <a:off x="539552" y="1124744"/>
            <a:ext cx="1595415" cy="5083261"/>
          </a:xfrm>
          <a:prstGeom prst="rect">
            <a:avLst/>
          </a:prstGeom>
        </p:spPr>
      </p:pic>
      <p:pic>
        <p:nvPicPr>
          <p:cNvPr id="8" name="Picture 7" descr="car_old0_flip.png"/>
          <p:cNvPicPr>
            <a:picLocks noChangeAspect="1"/>
          </p:cNvPicPr>
          <p:nvPr/>
        </p:nvPicPr>
        <p:blipFill>
          <a:blip r:embed="rId5" cstate="print"/>
          <a:stretch>
            <a:fillRect/>
          </a:stretch>
        </p:blipFill>
        <p:spPr>
          <a:xfrm>
            <a:off x="2339752" y="4437112"/>
            <a:ext cx="1695570" cy="615184"/>
          </a:xfrm>
          <a:prstGeom prst="rect">
            <a:avLst/>
          </a:prstGeom>
        </p:spPr>
      </p:pic>
      <p:sp>
        <p:nvSpPr>
          <p:cNvPr id="7" name="Rounded Rectangular Callout 6"/>
          <p:cNvSpPr/>
          <p:nvPr/>
        </p:nvSpPr>
        <p:spPr>
          <a:xfrm>
            <a:off x="0" y="5157192"/>
            <a:ext cx="9144000" cy="1700808"/>
          </a:xfrm>
          <a:prstGeom prst="wedgeRoundRectCallout">
            <a:avLst>
              <a:gd name="adj1" fmla="val -14525"/>
              <a:gd name="adj2" fmla="val -64878"/>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I am not the one who killed Slide..</a:t>
            </a:r>
            <a:endParaRPr lang="en-GB" sz="3200" dirty="0">
              <a:solidFill>
                <a:srgbClr val="FFFF00"/>
              </a:solidFill>
            </a:endParaRPr>
          </a:p>
        </p:txBody>
      </p:sp>
    </p:spTree>
  </p:cSld>
  <p:clrMapOvr>
    <a:masterClrMapping/>
  </p:clrMapOvr>
  <p:transition advClick="0" advTm="1000"/>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6" name="Content Placeholder 3" descr="pl_lt_old.png"/>
          <p:cNvPicPr>
            <a:picLocks noChangeAspect="1"/>
          </p:cNvPicPr>
          <p:nvPr/>
        </p:nvPicPr>
        <p:blipFill>
          <a:blip r:embed="rId3" cstate="print"/>
          <a:stretch>
            <a:fillRect/>
          </a:stretch>
        </p:blipFill>
        <p:spPr>
          <a:xfrm>
            <a:off x="4644008" y="476672"/>
            <a:ext cx="2345684" cy="5904045"/>
          </a:xfrm>
          <a:prstGeom prst="rect">
            <a:avLst/>
          </a:prstGeom>
        </p:spPr>
      </p:pic>
      <p:pic>
        <p:nvPicPr>
          <p:cNvPr id="9" name="Picture 8" descr="lady dahlia.png"/>
          <p:cNvPicPr>
            <a:picLocks noChangeAspect="1"/>
          </p:cNvPicPr>
          <p:nvPr/>
        </p:nvPicPr>
        <p:blipFill>
          <a:blip r:embed="rId4" cstate="print"/>
          <a:stretch>
            <a:fillRect/>
          </a:stretch>
        </p:blipFill>
        <p:spPr>
          <a:xfrm>
            <a:off x="539552" y="1124744"/>
            <a:ext cx="1595415" cy="5083261"/>
          </a:xfrm>
          <a:prstGeom prst="rect">
            <a:avLst/>
          </a:prstGeom>
        </p:spPr>
      </p:pic>
      <p:pic>
        <p:nvPicPr>
          <p:cNvPr id="8" name="Picture 7" descr="car_old0_flip.png"/>
          <p:cNvPicPr>
            <a:picLocks noChangeAspect="1"/>
          </p:cNvPicPr>
          <p:nvPr/>
        </p:nvPicPr>
        <p:blipFill>
          <a:blip r:embed="rId5" cstate="print"/>
          <a:stretch>
            <a:fillRect/>
          </a:stretch>
        </p:blipFill>
        <p:spPr>
          <a:xfrm>
            <a:off x="2339752" y="4437112"/>
            <a:ext cx="1695570" cy="615184"/>
          </a:xfrm>
          <a:prstGeom prst="rect">
            <a:avLst/>
          </a:prstGeom>
        </p:spPr>
      </p:pic>
      <p:sp>
        <p:nvSpPr>
          <p:cNvPr id="7" name="Rounded Rectangular Callout 6"/>
          <p:cNvSpPr/>
          <p:nvPr/>
        </p:nvSpPr>
        <p:spPr>
          <a:xfrm>
            <a:off x="0" y="5157192"/>
            <a:ext cx="9144000" cy="1700808"/>
          </a:xfrm>
          <a:prstGeom prst="wedgeRoundRectCallout">
            <a:avLst>
              <a:gd name="adj1" fmla="val -14525"/>
              <a:gd name="adj2" fmla="val -64878"/>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I am not the one who killed Slide...</a:t>
            </a:r>
            <a:endParaRPr lang="en-GB" sz="3200" dirty="0">
              <a:solidFill>
                <a:srgbClr val="FFFF00"/>
              </a:solidFill>
            </a:endParaRPr>
          </a:p>
        </p:txBody>
      </p:sp>
    </p:spTree>
  </p:cSld>
  <p:clrMapOvr>
    <a:masterClrMapping/>
  </p:clrMapOvr>
  <p:transition advClick="0" advTm="1000"/>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6" name="Content Placeholder 3" descr="pl_lt_old.png"/>
          <p:cNvPicPr>
            <a:picLocks noChangeAspect="1"/>
          </p:cNvPicPr>
          <p:nvPr/>
        </p:nvPicPr>
        <p:blipFill>
          <a:blip r:embed="rId3" cstate="print"/>
          <a:stretch>
            <a:fillRect/>
          </a:stretch>
        </p:blipFill>
        <p:spPr>
          <a:xfrm>
            <a:off x="4644008" y="476672"/>
            <a:ext cx="2345684" cy="5904045"/>
          </a:xfrm>
          <a:prstGeom prst="rect">
            <a:avLst/>
          </a:prstGeom>
        </p:spPr>
      </p:pic>
      <p:pic>
        <p:nvPicPr>
          <p:cNvPr id="9" name="Picture 8" descr="lady dahlia.png"/>
          <p:cNvPicPr>
            <a:picLocks noChangeAspect="1"/>
          </p:cNvPicPr>
          <p:nvPr/>
        </p:nvPicPr>
        <p:blipFill>
          <a:blip r:embed="rId4" cstate="print"/>
          <a:stretch>
            <a:fillRect/>
          </a:stretch>
        </p:blipFill>
        <p:spPr>
          <a:xfrm>
            <a:off x="539552" y="1124744"/>
            <a:ext cx="1595415" cy="5083261"/>
          </a:xfrm>
          <a:prstGeom prst="rect">
            <a:avLst/>
          </a:prstGeom>
        </p:spPr>
      </p:pic>
      <p:pic>
        <p:nvPicPr>
          <p:cNvPr id="8" name="Picture 7" descr="car_old0_flip.png"/>
          <p:cNvPicPr>
            <a:picLocks noChangeAspect="1"/>
          </p:cNvPicPr>
          <p:nvPr/>
        </p:nvPicPr>
        <p:blipFill>
          <a:blip r:embed="rId5" cstate="print"/>
          <a:stretch>
            <a:fillRect/>
          </a:stretch>
        </p:blipFill>
        <p:spPr>
          <a:xfrm>
            <a:off x="2339752" y="4437112"/>
            <a:ext cx="1695570" cy="615184"/>
          </a:xfrm>
          <a:prstGeom prst="rect">
            <a:avLst/>
          </a:prstGeom>
        </p:spPr>
      </p:pic>
      <p:sp>
        <p:nvSpPr>
          <p:cNvPr id="7" name="Rounded Rectangular Callout 6"/>
          <p:cNvSpPr/>
          <p:nvPr/>
        </p:nvSpPr>
        <p:spPr>
          <a:xfrm>
            <a:off x="0" y="5157192"/>
            <a:ext cx="9144000" cy="1700808"/>
          </a:xfrm>
          <a:prstGeom prst="wedgeRoundRectCallout">
            <a:avLst>
              <a:gd name="adj1" fmla="val -14525"/>
              <a:gd name="adj2" fmla="val -64878"/>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I am not the one who killed Slide... </a:t>
            </a:r>
            <a:r>
              <a:rPr lang="en-GB" sz="3200" dirty="0" smtClean="0">
                <a:solidFill>
                  <a:srgbClr val="FFFF00"/>
                </a:solidFill>
              </a:rPr>
              <a:t>YOU ARE.</a:t>
            </a:r>
            <a:endParaRPr lang="en-GB" sz="3200" dirty="0">
              <a:solidFill>
                <a:srgbClr val="FFFF00"/>
              </a:solidFill>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Chapter 1</a:t>
            </a:r>
            <a:endParaRPr lang="en-GB" dirty="0"/>
          </a:p>
        </p:txBody>
      </p:sp>
      <p:sp>
        <p:nvSpPr>
          <p:cNvPr id="3" name="Subtitle 2"/>
          <p:cNvSpPr>
            <a:spLocks noGrp="1"/>
          </p:cNvSpPr>
          <p:nvPr>
            <p:ph type="subTitle" idx="1"/>
          </p:nvPr>
        </p:nvSpPr>
        <p:spPr/>
        <p:txBody>
          <a:bodyPr/>
          <a:lstStyle/>
          <a:p>
            <a:r>
              <a:rPr lang="en-GB" dirty="0" smtClean="0">
                <a:hlinkClick r:id="" action="ppaction://hlinkshowjump?jump=nextslide"/>
              </a:rPr>
              <a:t>Start</a:t>
            </a:r>
            <a:endParaRPr lang="en-GB" dirty="0"/>
          </a:p>
        </p:txBody>
      </p:sp>
    </p:spTree>
  </p:cSld>
  <p:clrMapOvr>
    <a:masterClrMapping/>
  </p:clrMapOvr>
  <p:transition advClick="0">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1521"/>
            <a:ext cx="9139944" cy="6854958"/>
          </a:xfrm>
          <a:prstGeom prst="rect">
            <a:avLst/>
          </a:prstGeom>
        </p:spPr>
      </p:pic>
      <p:pic>
        <p:nvPicPr>
          <p:cNvPr id="4" name="Content Placeholder 3" descr="pl_lt_old.png"/>
          <p:cNvPicPr>
            <a:picLocks noGrp="1" noChangeAspect="1"/>
          </p:cNvPicPr>
          <p:nvPr>
            <p:ph idx="1"/>
          </p:nvPr>
        </p:nvPicPr>
        <p:blipFill>
          <a:blip r:embed="rId3" cstate="print"/>
          <a:stretch>
            <a:fillRect/>
          </a:stretch>
        </p:blipFill>
        <p:spPr>
          <a:xfrm>
            <a:off x="3059832" y="476672"/>
            <a:ext cx="3096343" cy="5904045"/>
          </a:xfrm>
        </p:spPr>
      </p:pic>
      <p:sp>
        <p:nvSpPr>
          <p:cNvPr id="7" name="Rounded Rectangular Callout 6"/>
          <p:cNvSpPr/>
          <p:nvPr/>
        </p:nvSpPr>
        <p:spPr>
          <a:xfrm>
            <a:off x="0" y="5157192"/>
            <a:ext cx="9144000" cy="1700808"/>
          </a:xfrm>
          <a:prstGeom prst="wedgeRoundRectCallout">
            <a:avLst>
              <a:gd name="adj1" fmla="val 10859"/>
              <a:gd name="adj2" fmla="val -70667"/>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Another puzzle solved by the best apprentice of the famous Professor PowerPoint!</a:t>
            </a:r>
            <a:endParaRPr lang="en-GB" sz="3200" dirty="0"/>
          </a:p>
        </p:txBody>
      </p:sp>
    </p:spTree>
  </p:cSld>
  <p:clrMapOvr>
    <a:masterClrMapping/>
  </p:clrMapOvr>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6" name="Content Placeholder 3" descr="pl_lt_old.png"/>
          <p:cNvPicPr>
            <a:picLocks noChangeAspect="1"/>
          </p:cNvPicPr>
          <p:nvPr/>
        </p:nvPicPr>
        <p:blipFill>
          <a:blip r:embed="rId3" cstate="print"/>
          <a:stretch>
            <a:fillRect/>
          </a:stretch>
        </p:blipFill>
        <p:spPr>
          <a:xfrm>
            <a:off x="4644008" y="476672"/>
            <a:ext cx="2345684" cy="5904045"/>
          </a:xfrm>
          <a:prstGeom prst="rect">
            <a:avLst/>
          </a:prstGeom>
        </p:spPr>
      </p:pic>
      <p:pic>
        <p:nvPicPr>
          <p:cNvPr id="9" name="Picture 8" descr="lady dahlia.png"/>
          <p:cNvPicPr>
            <a:picLocks noChangeAspect="1"/>
          </p:cNvPicPr>
          <p:nvPr/>
        </p:nvPicPr>
        <p:blipFill>
          <a:blip r:embed="rId4" cstate="print"/>
          <a:stretch>
            <a:fillRect/>
          </a:stretch>
        </p:blipFill>
        <p:spPr>
          <a:xfrm>
            <a:off x="539552" y="1124744"/>
            <a:ext cx="1595415" cy="5083261"/>
          </a:xfrm>
          <a:prstGeom prst="rect">
            <a:avLst/>
          </a:prstGeom>
        </p:spPr>
      </p:pic>
      <p:sp>
        <p:nvSpPr>
          <p:cNvPr id="7" name="Rounded Rectangular Callout 6"/>
          <p:cNvSpPr/>
          <p:nvPr/>
        </p:nvSpPr>
        <p:spPr>
          <a:xfrm>
            <a:off x="0" y="5157192"/>
            <a:ext cx="9144000" cy="1700808"/>
          </a:xfrm>
          <a:prstGeom prst="wedgeRoundRectCallout">
            <a:avLst>
              <a:gd name="adj1" fmla="val 13167"/>
              <a:gd name="adj2" fmla="val -64878"/>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ME!? I DID NO SUCH THING!</a:t>
            </a:r>
            <a:endParaRPr lang="en-GB" sz="3200" dirty="0">
              <a:solidFill>
                <a:srgbClr val="FFFF00"/>
              </a:solidFill>
            </a:endParaRPr>
          </a:p>
        </p:txBody>
      </p:sp>
      <p:pic>
        <p:nvPicPr>
          <p:cNvPr id="8" name="Picture 7" descr="car_old0_flip.png"/>
          <p:cNvPicPr>
            <a:picLocks noChangeAspect="1"/>
          </p:cNvPicPr>
          <p:nvPr/>
        </p:nvPicPr>
        <p:blipFill>
          <a:blip r:embed="rId5" cstate="print"/>
          <a:stretch>
            <a:fillRect/>
          </a:stretch>
        </p:blipFill>
        <p:spPr>
          <a:xfrm>
            <a:off x="2339752" y="4437112"/>
            <a:ext cx="1695570" cy="615184"/>
          </a:xfrm>
          <a:prstGeom prst="rect">
            <a:avLst/>
          </a:prstGeom>
        </p:spPr>
      </p:pic>
    </p:spTree>
  </p:cSld>
  <p:clrMapOvr>
    <a:masterClrMapping/>
  </p:clrMapOvr>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6" name="Content Placeholder 3" descr="pl_lt_old.png"/>
          <p:cNvPicPr>
            <a:picLocks noChangeAspect="1"/>
          </p:cNvPicPr>
          <p:nvPr/>
        </p:nvPicPr>
        <p:blipFill>
          <a:blip r:embed="rId3" cstate="print"/>
          <a:stretch>
            <a:fillRect/>
          </a:stretch>
        </p:blipFill>
        <p:spPr>
          <a:xfrm>
            <a:off x="4644008" y="476672"/>
            <a:ext cx="2345684" cy="5904045"/>
          </a:xfrm>
          <a:prstGeom prst="rect">
            <a:avLst/>
          </a:prstGeom>
        </p:spPr>
      </p:pic>
      <p:pic>
        <p:nvPicPr>
          <p:cNvPr id="9" name="Picture 8" descr="lady dahlia.png"/>
          <p:cNvPicPr>
            <a:picLocks noChangeAspect="1"/>
          </p:cNvPicPr>
          <p:nvPr/>
        </p:nvPicPr>
        <p:blipFill>
          <a:blip r:embed="rId4" cstate="print"/>
          <a:stretch>
            <a:fillRect/>
          </a:stretch>
        </p:blipFill>
        <p:spPr>
          <a:xfrm>
            <a:off x="539552" y="1124744"/>
            <a:ext cx="1595415" cy="5083261"/>
          </a:xfrm>
          <a:prstGeom prst="rect">
            <a:avLst/>
          </a:prstGeom>
        </p:spPr>
      </p:pic>
      <p:pic>
        <p:nvPicPr>
          <p:cNvPr id="8" name="Picture 7" descr="car_old0_flip.png"/>
          <p:cNvPicPr>
            <a:picLocks noChangeAspect="1"/>
          </p:cNvPicPr>
          <p:nvPr/>
        </p:nvPicPr>
        <p:blipFill>
          <a:blip r:embed="rId5" cstate="print"/>
          <a:stretch>
            <a:fillRect/>
          </a:stretch>
        </p:blipFill>
        <p:spPr>
          <a:xfrm>
            <a:off x="2339752" y="4437112"/>
            <a:ext cx="1695570" cy="615184"/>
          </a:xfrm>
          <a:prstGeom prst="rect">
            <a:avLst/>
          </a:prstGeom>
        </p:spPr>
      </p:pic>
      <p:sp>
        <p:nvSpPr>
          <p:cNvPr id="7" name="Rounded Rectangular Callout 6"/>
          <p:cNvSpPr/>
          <p:nvPr/>
        </p:nvSpPr>
        <p:spPr>
          <a:xfrm>
            <a:off x="0" y="5157192"/>
            <a:ext cx="9144000" cy="1700808"/>
          </a:xfrm>
          <a:prstGeom prst="wedgeRoundRectCallout">
            <a:avLst>
              <a:gd name="adj1" fmla="val -14525"/>
              <a:gd name="adj2" fmla="val -64878"/>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Ahh... But you didn’t have to... You see...</a:t>
            </a:r>
            <a:endParaRPr lang="en-GB" sz="3200" dirty="0">
              <a:solidFill>
                <a:srgbClr val="FFFF00"/>
              </a:solidFill>
            </a:endParaRPr>
          </a:p>
        </p:txBody>
      </p:sp>
    </p:spTree>
  </p:cSld>
  <p:clrMapOvr>
    <a:masterClrMapping/>
  </p:clrMapOvr>
  <p:transition/>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7999"/>
          </a:xfrm>
          <a:prstGeom prst="rect">
            <a:avLst/>
          </a:prstGeom>
        </p:spPr>
      </p:pic>
      <p:pic>
        <p:nvPicPr>
          <p:cNvPr id="8" name="Picture 7" descr="car_old0_flip.png"/>
          <p:cNvPicPr>
            <a:picLocks noChangeAspect="1"/>
          </p:cNvPicPr>
          <p:nvPr/>
        </p:nvPicPr>
        <p:blipFill>
          <a:blip r:embed="rId3" cstate="print"/>
          <a:stretch>
            <a:fillRect/>
          </a:stretch>
        </p:blipFill>
        <p:spPr>
          <a:xfrm>
            <a:off x="7092280" y="2132856"/>
            <a:ext cx="1695569" cy="615184"/>
          </a:xfrm>
          <a:prstGeom prst="rect">
            <a:avLst/>
          </a:prstGeom>
        </p:spPr>
      </p:pic>
      <p:sp>
        <p:nvSpPr>
          <p:cNvPr id="7" name="Rounded Rectangular Callout 6"/>
          <p:cNvSpPr/>
          <p:nvPr/>
        </p:nvSpPr>
        <p:spPr>
          <a:xfrm>
            <a:off x="0" y="0"/>
            <a:ext cx="9144000" cy="1700808"/>
          </a:xfrm>
          <a:prstGeom prst="wedgeRoundRectCallout">
            <a:avLst>
              <a:gd name="adj1" fmla="val 33629"/>
              <a:gd name="adj2" fmla="val 7076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You weren’t there for Slide.</a:t>
            </a:r>
            <a:endParaRPr lang="en-GB" sz="3200" dirty="0">
              <a:solidFill>
                <a:srgbClr val="FFFF00"/>
              </a:solidFill>
            </a:endParaRPr>
          </a:p>
        </p:txBody>
      </p:sp>
      <p:pic>
        <p:nvPicPr>
          <p:cNvPr id="10" name="Content Placeholder 3" descr="pl_lt_old.png"/>
          <p:cNvPicPr>
            <a:picLocks noChangeAspect="1"/>
          </p:cNvPicPr>
          <p:nvPr/>
        </p:nvPicPr>
        <p:blipFill>
          <a:blip r:embed="rId4" cstate="print"/>
          <a:stretch>
            <a:fillRect/>
          </a:stretch>
        </p:blipFill>
        <p:spPr>
          <a:xfrm>
            <a:off x="-1908720" y="1197364"/>
            <a:ext cx="3096343" cy="5904043"/>
          </a:xfrm>
          <a:prstGeom prst="rect">
            <a:avLst/>
          </a:prstGeom>
        </p:spPr>
      </p:pic>
    </p:spTree>
  </p:cSld>
  <p:clrMapOvr>
    <a:masterClrMapping/>
  </p:clrMapOvr>
  <p:transition>
    <p:fade/>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7999"/>
          </a:xfrm>
          <a:prstGeom prst="rect">
            <a:avLst/>
          </a:prstGeom>
        </p:spPr>
      </p:pic>
      <p:pic>
        <p:nvPicPr>
          <p:cNvPr id="8" name="Picture 7" descr="car_old0_flip.png"/>
          <p:cNvPicPr>
            <a:picLocks noChangeAspect="1"/>
          </p:cNvPicPr>
          <p:nvPr/>
        </p:nvPicPr>
        <p:blipFill>
          <a:blip r:embed="rId3" cstate="print"/>
          <a:stretch>
            <a:fillRect/>
          </a:stretch>
        </p:blipFill>
        <p:spPr>
          <a:xfrm>
            <a:off x="7092280" y="2132856"/>
            <a:ext cx="1695569" cy="615184"/>
          </a:xfrm>
          <a:prstGeom prst="rect">
            <a:avLst/>
          </a:prstGeom>
        </p:spPr>
      </p:pic>
      <p:sp>
        <p:nvSpPr>
          <p:cNvPr id="7" name="Rounded Rectangular Callout 6"/>
          <p:cNvSpPr/>
          <p:nvPr/>
        </p:nvSpPr>
        <p:spPr>
          <a:xfrm>
            <a:off x="0" y="0"/>
            <a:ext cx="9144000" cy="1700808"/>
          </a:xfrm>
          <a:prstGeom prst="wedgeRoundRectCallout">
            <a:avLst>
              <a:gd name="adj1" fmla="val 33629"/>
              <a:gd name="adj2" fmla="val 7076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When he was hit by the car. </a:t>
            </a:r>
            <a:r>
              <a:rPr lang="en-GB" sz="3200" dirty="0" smtClean="0">
                <a:solidFill>
                  <a:srgbClr val="FFFF00"/>
                </a:solidFill>
              </a:rPr>
              <a:t>Our car.</a:t>
            </a:r>
            <a:endParaRPr lang="en-GB" sz="3200" dirty="0">
              <a:solidFill>
                <a:srgbClr val="FFFF00"/>
              </a:solidFill>
            </a:endParaRPr>
          </a:p>
        </p:txBody>
      </p:sp>
      <p:pic>
        <p:nvPicPr>
          <p:cNvPr id="6" name="Content Placeholder 3" descr="pl_lt_old.png"/>
          <p:cNvPicPr>
            <a:picLocks noChangeAspect="1"/>
          </p:cNvPicPr>
          <p:nvPr/>
        </p:nvPicPr>
        <p:blipFill>
          <a:blip r:embed="rId4" cstate="print"/>
          <a:stretch>
            <a:fillRect/>
          </a:stretch>
        </p:blipFill>
        <p:spPr>
          <a:xfrm>
            <a:off x="-1908720" y="1197364"/>
            <a:ext cx="3096343" cy="5904043"/>
          </a:xfrm>
          <a:prstGeom prst="rect">
            <a:avLst/>
          </a:prstGeom>
        </p:spPr>
      </p:pic>
      <p:pic>
        <p:nvPicPr>
          <p:cNvPr id="9" name="Picture 8" descr="car_old0.png"/>
          <p:cNvPicPr>
            <a:picLocks noChangeAspect="1"/>
          </p:cNvPicPr>
          <p:nvPr/>
        </p:nvPicPr>
        <p:blipFill>
          <a:blip r:embed="rId5" cstate="print"/>
          <a:stretch>
            <a:fillRect/>
          </a:stretch>
        </p:blipFill>
        <p:spPr>
          <a:xfrm>
            <a:off x="9144000" y="2621827"/>
            <a:ext cx="10163462" cy="368749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0"/>
                                  </p:stCondLst>
                                  <p:childTnLst>
                                    <p:animMotion origin="layout" path="M 8.33333E-7 -4.45087E-6 L -0.9533 0.0044 " pathEditMode="relative" rAng="0" ptsTypes="AA">
                                      <p:cBhvr>
                                        <p:cTn id="6" dur="500" fill="hold"/>
                                        <p:tgtEl>
                                          <p:spTgt spid="9"/>
                                        </p:tgtEl>
                                        <p:attrNameLst>
                                          <p:attrName>ppt_x</p:attrName>
                                          <p:attrName>ppt_y</p:attrName>
                                        </p:attrNameLst>
                                      </p:cBhvr>
                                      <p:rCtr x="-477" y="2"/>
                                    </p:animMotion>
                                  </p:childTnLst>
                                </p:cTn>
                              </p:par>
                            </p:childTnLst>
                          </p:cTn>
                        </p:par>
                        <p:par>
                          <p:cTn id="7" fill="hold">
                            <p:stCondLst>
                              <p:cond delay="500"/>
                            </p:stCondLst>
                            <p:childTnLst>
                              <p:par>
                                <p:cTn id="8" presetID="35" presetClass="path" presetSubtype="0" accel="50000" decel="50000" fill="hold" nodeType="afterEffect">
                                  <p:stCondLst>
                                    <p:cond delay="0"/>
                                  </p:stCondLst>
                                  <p:childTnLst>
                                    <p:animMotion origin="layout" path="M -2.77778E-7 -7.51445E-7 L -1.8151 0.00023 " pathEditMode="relative" rAng="0" ptsTypes="AA">
                                      <p:cBhvr>
                                        <p:cTn id="9" dur="500" fill="hold"/>
                                        <p:tgtEl>
                                          <p:spTgt spid="6"/>
                                        </p:tgtEl>
                                        <p:attrNameLst>
                                          <p:attrName>ppt_x</p:attrName>
                                          <p:attrName>ppt_y</p:attrName>
                                        </p:attrNameLst>
                                      </p:cBhvr>
                                      <p:rCtr x="-90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7999"/>
          </a:xfrm>
          <a:prstGeom prst="rect">
            <a:avLst/>
          </a:prstGeom>
        </p:spPr>
      </p:pic>
      <p:pic>
        <p:nvPicPr>
          <p:cNvPr id="8" name="Picture 7" descr="car_old0_flip.png"/>
          <p:cNvPicPr>
            <a:picLocks noChangeAspect="1"/>
          </p:cNvPicPr>
          <p:nvPr/>
        </p:nvPicPr>
        <p:blipFill>
          <a:blip r:embed="rId3" cstate="print"/>
          <a:stretch>
            <a:fillRect/>
          </a:stretch>
        </p:blipFill>
        <p:spPr>
          <a:xfrm>
            <a:off x="7092280" y="2132856"/>
            <a:ext cx="1695569" cy="615184"/>
          </a:xfrm>
          <a:prstGeom prst="rect">
            <a:avLst/>
          </a:prstGeom>
        </p:spPr>
      </p:pic>
      <p:sp>
        <p:nvSpPr>
          <p:cNvPr id="7" name="Rounded Rectangular Callout 6"/>
          <p:cNvSpPr/>
          <p:nvPr/>
        </p:nvSpPr>
        <p:spPr>
          <a:xfrm>
            <a:off x="0" y="0"/>
            <a:ext cx="9144000" cy="1700808"/>
          </a:xfrm>
          <a:prstGeom prst="wedgeRoundRectCallout">
            <a:avLst>
              <a:gd name="adj1" fmla="val 33629"/>
              <a:gd name="adj2" fmla="val 7076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That moment, you looked out the window.</a:t>
            </a:r>
            <a:endParaRPr lang="en-GB" sz="3200" dirty="0">
              <a:solidFill>
                <a:srgbClr val="FFFF00"/>
              </a:solidFill>
            </a:endParaRPr>
          </a:p>
        </p:txBody>
      </p:sp>
      <p:pic>
        <p:nvPicPr>
          <p:cNvPr id="10" name="Picture 9" descr="car_old0.png"/>
          <p:cNvPicPr>
            <a:picLocks noChangeAspect="1"/>
          </p:cNvPicPr>
          <p:nvPr/>
        </p:nvPicPr>
        <p:blipFill>
          <a:blip r:embed="rId4" cstate="print"/>
          <a:stretch>
            <a:fillRect/>
          </a:stretch>
        </p:blipFill>
        <p:spPr>
          <a:xfrm>
            <a:off x="467544" y="2621827"/>
            <a:ext cx="10163462" cy="3687493"/>
          </a:xfrm>
          <a:prstGeom prst="rect">
            <a:avLst/>
          </a:prstGeom>
        </p:spPr>
      </p:pic>
    </p:spTree>
  </p:cSld>
  <p:clrMapOvr>
    <a:masterClrMapping/>
  </p:clrMapOvr>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7999"/>
          </a:xfrm>
          <a:prstGeom prst="rect">
            <a:avLst/>
          </a:prstGeom>
        </p:spPr>
      </p:pic>
      <p:pic>
        <p:nvPicPr>
          <p:cNvPr id="8" name="Picture 7" descr="car_old0_flip.png"/>
          <p:cNvPicPr>
            <a:picLocks noChangeAspect="1"/>
          </p:cNvPicPr>
          <p:nvPr/>
        </p:nvPicPr>
        <p:blipFill>
          <a:blip r:embed="rId3" cstate="print"/>
          <a:stretch>
            <a:fillRect/>
          </a:stretch>
        </p:blipFill>
        <p:spPr>
          <a:xfrm>
            <a:off x="7092280" y="2132856"/>
            <a:ext cx="1695569" cy="615184"/>
          </a:xfrm>
          <a:prstGeom prst="rect">
            <a:avLst/>
          </a:prstGeom>
        </p:spPr>
      </p:pic>
      <p:sp>
        <p:nvSpPr>
          <p:cNvPr id="7" name="Rounded Rectangular Callout 6"/>
          <p:cNvSpPr/>
          <p:nvPr/>
        </p:nvSpPr>
        <p:spPr>
          <a:xfrm>
            <a:off x="0" y="0"/>
            <a:ext cx="9144000" cy="1700808"/>
          </a:xfrm>
          <a:prstGeom prst="wedgeRoundRectCallout">
            <a:avLst>
              <a:gd name="adj1" fmla="val 33629"/>
              <a:gd name="adj2" fmla="val 7076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And at that moment, I know you realised your wrong-doings.</a:t>
            </a:r>
            <a:endParaRPr lang="en-GB" sz="3200" dirty="0">
              <a:solidFill>
                <a:srgbClr val="FFFF00"/>
              </a:solidFill>
            </a:endParaRPr>
          </a:p>
        </p:txBody>
      </p:sp>
      <p:pic>
        <p:nvPicPr>
          <p:cNvPr id="10" name="Picture 9" descr="car_old0.png"/>
          <p:cNvPicPr>
            <a:picLocks noChangeAspect="1"/>
          </p:cNvPicPr>
          <p:nvPr/>
        </p:nvPicPr>
        <p:blipFill>
          <a:blip r:embed="rId4" cstate="print"/>
          <a:stretch>
            <a:fillRect/>
          </a:stretch>
        </p:blipFill>
        <p:spPr>
          <a:xfrm>
            <a:off x="467544" y="2621827"/>
            <a:ext cx="10163462" cy="3687493"/>
          </a:xfrm>
          <a:prstGeom prst="rect">
            <a:avLst/>
          </a:prstGeom>
        </p:spPr>
      </p:pic>
    </p:spTree>
  </p:cSld>
  <p:clrMapOvr>
    <a:masterClrMapping/>
  </p:clrMapOvr>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6" name="Content Placeholder 3" descr="pl_lt_old.png"/>
          <p:cNvPicPr>
            <a:picLocks noChangeAspect="1"/>
          </p:cNvPicPr>
          <p:nvPr/>
        </p:nvPicPr>
        <p:blipFill>
          <a:blip r:embed="rId3" cstate="print"/>
          <a:stretch>
            <a:fillRect/>
          </a:stretch>
        </p:blipFill>
        <p:spPr>
          <a:xfrm>
            <a:off x="4644008" y="476672"/>
            <a:ext cx="2345684" cy="5904045"/>
          </a:xfrm>
          <a:prstGeom prst="rect">
            <a:avLst/>
          </a:prstGeom>
        </p:spPr>
      </p:pic>
      <p:pic>
        <p:nvPicPr>
          <p:cNvPr id="9" name="Picture 8" descr="lady dahlia.png"/>
          <p:cNvPicPr>
            <a:picLocks noChangeAspect="1"/>
          </p:cNvPicPr>
          <p:nvPr/>
        </p:nvPicPr>
        <p:blipFill>
          <a:blip r:embed="rId4" cstate="print"/>
          <a:stretch>
            <a:fillRect/>
          </a:stretch>
        </p:blipFill>
        <p:spPr>
          <a:xfrm>
            <a:off x="539552" y="1124744"/>
            <a:ext cx="1595415" cy="5083261"/>
          </a:xfrm>
          <a:prstGeom prst="rect">
            <a:avLst/>
          </a:prstGeom>
        </p:spPr>
      </p:pic>
      <p:sp>
        <p:nvSpPr>
          <p:cNvPr id="7" name="Rounded Rectangular Callout 6"/>
          <p:cNvSpPr/>
          <p:nvPr/>
        </p:nvSpPr>
        <p:spPr>
          <a:xfrm>
            <a:off x="0" y="5157192"/>
            <a:ext cx="9144000" cy="1700808"/>
          </a:xfrm>
          <a:prstGeom prst="wedgeRoundRectCallout">
            <a:avLst>
              <a:gd name="adj1" fmla="val 13167"/>
              <a:gd name="adj2" fmla="val -64878"/>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MY WRONG-DOINGS!?</a:t>
            </a:r>
            <a:endParaRPr lang="en-GB" sz="3200" dirty="0">
              <a:solidFill>
                <a:srgbClr val="FFFF00"/>
              </a:solidFill>
            </a:endParaRPr>
          </a:p>
        </p:txBody>
      </p:sp>
      <p:pic>
        <p:nvPicPr>
          <p:cNvPr id="8" name="Picture 7" descr="car_old0_flip.png"/>
          <p:cNvPicPr>
            <a:picLocks noChangeAspect="1"/>
          </p:cNvPicPr>
          <p:nvPr/>
        </p:nvPicPr>
        <p:blipFill>
          <a:blip r:embed="rId5" cstate="print"/>
          <a:stretch>
            <a:fillRect/>
          </a:stretch>
        </p:blipFill>
        <p:spPr>
          <a:xfrm>
            <a:off x="2339752" y="4437112"/>
            <a:ext cx="1695570" cy="615184"/>
          </a:xfrm>
          <a:prstGeom prst="rect">
            <a:avLst/>
          </a:prstGeom>
        </p:spPr>
      </p:pic>
    </p:spTree>
  </p:cSld>
  <p:clrMapOvr>
    <a:masterClrMapping/>
  </p:clrMapOvr>
  <p:transition>
    <p:fade/>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6" name="Content Placeholder 3" descr="pl_lt_old.png"/>
          <p:cNvPicPr>
            <a:picLocks noChangeAspect="1"/>
          </p:cNvPicPr>
          <p:nvPr/>
        </p:nvPicPr>
        <p:blipFill>
          <a:blip r:embed="rId3" cstate="print"/>
          <a:stretch>
            <a:fillRect/>
          </a:stretch>
        </p:blipFill>
        <p:spPr>
          <a:xfrm>
            <a:off x="4644008" y="476672"/>
            <a:ext cx="2345684" cy="5904045"/>
          </a:xfrm>
          <a:prstGeom prst="rect">
            <a:avLst/>
          </a:prstGeom>
        </p:spPr>
      </p:pic>
      <p:pic>
        <p:nvPicPr>
          <p:cNvPr id="9" name="Picture 8" descr="lady dahlia.png"/>
          <p:cNvPicPr>
            <a:picLocks noChangeAspect="1"/>
          </p:cNvPicPr>
          <p:nvPr/>
        </p:nvPicPr>
        <p:blipFill>
          <a:blip r:embed="rId4" cstate="print"/>
          <a:stretch>
            <a:fillRect/>
          </a:stretch>
        </p:blipFill>
        <p:spPr>
          <a:xfrm>
            <a:off x="539552" y="1124744"/>
            <a:ext cx="1595415" cy="5083261"/>
          </a:xfrm>
          <a:prstGeom prst="rect">
            <a:avLst/>
          </a:prstGeom>
        </p:spPr>
      </p:pic>
      <p:sp>
        <p:nvSpPr>
          <p:cNvPr id="7" name="Rounded Rectangular Callout 6"/>
          <p:cNvSpPr/>
          <p:nvPr/>
        </p:nvSpPr>
        <p:spPr>
          <a:xfrm>
            <a:off x="0" y="5157192"/>
            <a:ext cx="9144000" cy="1700808"/>
          </a:xfrm>
          <a:prstGeom prst="wedgeRoundRectCallout">
            <a:avLst>
              <a:gd name="adj1" fmla="val 13167"/>
              <a:gd name="adj2" fmla="val -64878"/>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YOU MEAN YOUR WRONG-DOINGS!</a:t>
            </a:r>
            <a:endParaRPr lang="en-GB" sz="3200" dirty="0">
              <a:solidFill>
                <a:srgbClr val="FFFF00"/>
              </a:solidFill>
            </a:endParaRPr>
          </a:p>
        </p:txBody>
      </p:sp>
      <p:pic>
        <p:nvPicPr>
          <p:cNvPr id="8" name="Picture 7" descr="car_old0_flip.png"/>
          <p:cNvPicPr>
            <a:picLocks noChangeAspect="1"/>
          </p:cNvPicPr>
          <p:nvPr/>
        </p:nvPicPr>
        <p:blipFill>
          <a:blip r:embed="rId5" cstate="print"/>
          <a:stretch>
            <a:fillRect/>
          </a:stretch>
        </p:blipFill>
        <p:spPr>
          <a:xfrm>
            <a:off x="2339752" y="4437112"/>
            <a:ext cx="1695570" cy="615184"/>
          </a:xfrm>
          <a:prstGeom prst="rect">
            <a:avLst/>
          </a:prstGeom>
        </p:spPr>
      </p:pic>
    </p:spTree>
  </p:cSld>
  <p:clrMapOvr>
    <a:masterClrMapping/>
  </p:clrMapOvr>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6" name="Content Placeholder 3" descr="pl_lt_old.png"/>
          <p:cNvPicPr>
            <a:picLocks noChangeAspect="1"/>
          </p:cNvPicPr>
          <p:nvPr/>
        </p:nvPicPr>
        <p:blipFill>
          <a:blip r:embed="rId3" cstate="print"/>
          <a:stretch>
            <a:fillRect/>
          </a:stretch>
        </p:blipFill>
        <p:spPr>
          <a:xfrm>
            <a:off x="4644008" y="476672"/>
            <a:ext cx="2345684" cy="5904045"/>
          </a:xfrm>
          <a:prstGeom prst="rect">
            <a:avLst/>
          </a:prstGeom>
        </p:spPr>
      </p:pic>
      <p:pic>
        <p:nvPicPr>
          <p:cNvPr id="9" name="Picture 8" descr="lady dahlia.png"/>
          <p:cNvPicPr>
            <a:picLocks noChangeAspect="1"/>
          </p:cNvPicPr>
          <p:nvPr/>
        </p:nvPicPr>
        <p:blipFill>
          <a:blip r:embed="rId4" cstate="print"/>
          <a:stretch>
            <a:fillRect/>
          </a:stretch>
        </p:blipFill>
        <p:spPr>
          <a:xfrm>
            <a:off x="539552" y="1124744"/>
            <a:ext cx="1595415" cy="5083261"/>
          </a:xfrm>
          <a:prstGeom prst="rect">
            <a:avLst/>
          </a:prstGeom>
        </p:spPr>
      </p:pic>
      <p:pic>
        <p:nvPicPr>
          <p:cNvPr id="8" name="Picture 7" descr="car_old0_flip.png"/>
          <p:cNvPicPr>
            <a:picLocks noChangeAspect="1"/>
          </p:cNvPicPr>
          <p:nvPr/>
        </p:nvPicPr>
        <p:blipFill>
          <a:blip r:embed="rId5" cstate="print"/>
          <a:stretch>
            <a:fillRect/>
          </a:stretch>
        </p:blipFill>
        <p:spPr>
          <a:xfrm>
            <a:off x="2339752" y="4437112"/>
            <a:ext cx="1695569" cy="615184"/>
          </a:xfrm>
          <a:prstGeom prst="rect">
            <a:avLst/>
          </a:prstGeom>
        </p:spPr>
      </p:pic>
      <p:sp>
        <p:nvSpPr>
          <p:cNvPr id="7" name="Rounded Rectangular Callout 6"/>
          <p:cNvSpPr/>
          <p:nvPr/>
        </p:nvSpPr>
        <p:spPr>
          <a:xfrm>
            <a:off x="0" y="5157192"/>
            <a:ext cx="9144000" cy="1700808"/>
          </a:xfrm>
          <a:prstGeom prst="wedgeRoundRectCallout">
            <a:avLst>
              <a:gd name="adj1" fmla="val -14525"/>
              <a:gd name="adj2" fmla="val -64878"/>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That may be so. But for now, </a:t>
            </a:r>
            <a:r>
              <a:rPr lang="en-GB" sz="3200" dirty="0" smtClean="0">
                <a:solidFill>
                  <a:srgbClr val="FFFF00"/>
                </a:solidFill>
              </a:rPr>
              <a:t>you have no apprentice.</a:t>
            </a:r>
            <a:endParaRPr lang="en-GB" sz="3200" dirty="0">
              <a:solidFill>
                <a:srgbClr val="FFFF00"/>
              </a:solidFill>
            </a:endParaRPr>
          </a:p>
        </p:txBody>
      </p:sp>
    </p:spTree>
  </p:cSld>
  <p:clrMapOvr>
    <a:masterClrMapping/>
  </p:clrMapOvr>
  <p:transition/>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6" name="Content Placeholder 3" descr="pl_lt_old.png"/>
          <p:cNvPicPr>
            <a:picLocks noChangeAspect="1"/>
          </p:cNvPicPr>
          <p:nvPr/>
        </p:nvPicPr>
        <p:blipFill>
          <a:blip r:embed="rId3" cstate="print"/>
          <a:stretch>
            <a:fillRect/>
          </a:stretch>
        </p:blipFill>
        <p:spPr>
          <a:xfrm>
            <a:off x="4644008" y="476672"/>
            <a:ext cx="2345684" cy="5904045"/>
          </a:xfrm>
          <a:prstGeom prst="rect">
            <a:avLst/>
          </a:prstGeom>
        </p:spPr>
      </p:pic>
      <p:pic>
        <p:nvPicPr>
          <p:cNvPr id="8" name="Picture 7" descr="car_old0_flip.png"/>
          <p:cNvPicPr>
            <a:picLocks noChangeAspect="1"/>
          </p:cNvPicPr>
          <p:nvPr/>
        </p:nvPicPr>
        <p:blipFill>
          <a:blip r:embed="rId4" cstate="print"/>
          <a:stretch>
            <a:fillRect/>
          </a:stretch>
        </p:blipFill>
        <p:spPr>
          <a:xfrm>
            <a:off x="2339752" y="4437112"/>
            <a:ext cx="1695569" cy="615184"/>
          </a:xfrm>
          <a:prstGeom prst="rect">
            <a:avLst/>
          </a:prstGeom>
        </p:spPr>
      </p:pic>
      <p:pic>
        <p:nvPicPr>
          <p:cNvPr id="9" name="Picture 8" descr="lady dahlia.png"/>
          <p:cNvPicPr>
            <a:picLocks noChangeAspect="1"/>
          </p:cNvPicPr>
          <p:nvPr/>
        </p:nvPicPr>
        <p:blipFill>
          <a:blip r:embed="rId5" cstate="print"/>
          <a:stretch>
            <a:fillRect/>
          </a:stretch>
        </p:blipFill>
        <p:spPr>
          <a:xfrm>
            <a:off x="539552" y="1124744"/>
            <a:ext cx="1595415" cy="5083261"/>
          </a:xfrm>
          <a:prstGeom prst="rect">
            <a:avLst/>
          </a:prstGeom>
        </p:spPr>
      </p:pic>
      <p:sp>
        <p:nvSpPr>
          <p:cNvPr id="7" name="Rounded Rectangular Callout 6"/>
          <p:cNvSpPr/>
          <p:nvPr/>
        </p:nvSpPr>
        <p:spPr>
          <a:xfrm>
            <a:off x="0" y="5157192"/>
            <a:ext cx="9144000" cy="1700808"/>
          </a:xfrm>
          <a:prstGeom prst="wedgeRoundRectCallout">
            <a:avLst>
              <a:gd name="adj1" fmla="val 13167"/>
              <a:gd name="adj2" fmla="val -64878"/>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Come back here!</a:t>
            </a:r>
            <a:endParaRPr lang="en-GB" sz="3200" dirty="0">
              <a:solidFill>
                <a:srgbClr val="FFFF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0"/>
                                  </p:stCondLst>
                                  <p:childTnLst>
                                    <p:animMotion origin="layout" path="M -1.11111E-6 1.90564E-6 L -0.84878 -0.00301 " pathEditMode="relative" rAng="0" ptsTypes="AA">
                                      <p:cBhvr>
                                        <p:cTn id="6" dur="500" fill="hold"/>
                                        <p:tgtEl>
                                          <p:spTgt spid="8"/>
                                        </p:tgtEl>
                                        <p:attrNameLst>
                                          <p:attrName>ppt_x</p:attrName>
                                          <p:attrName>ppt_y</p:attrName>
                                        </p:attrNameLst>
                                      </p:cBhvr>
                                      <p:rCtr x="-424" y="-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1521"/>
            <a:ext cx="9139944" cy="6854958"/>
          </a:xfrm>
          <a:prstGeom prst="rect">
            <a:avLst/>
          </a:prstGeom>
        </p:spPr>
      </p:pic>
      <p:pic>
        <p:nvPicPr>
          <p:cNvPr id="4" name="Content Placeholder 3" descr="pl_lt_old.png"/>
          <p:cNvPicPr>
            <a:picLocks noGrp="1" noChangeAspect="1"/>
          </p:cNvPicPr>
          <p:nvPr>
            <p:ph idx="1"/>
          </p:nvPr>
        </p:nvPicPr>
        <p:blipFill>
          <a:blip r:embed="rId3" cstate="print"/>
          <a:stretch>
            <a:fillRect/>
          </a:stretch>
        </p:blipFill>
        <p:spPr>
          <a:xfrm>
            <a:off x="3059832" y="476672"/>
            <a:ext cx="3096343" cy="5904045"/>
          </a:xfrm>
        </p:spPr>
      </p:pic>
      <p:sp>
        <p:nvSpPr>
          <p:cNvPr id="7" name="Rounded Rectangular Callout 6"/>
          <p:cNvSpPr/>
          <p:nvPr/>
        </p:nvSpPr>
        <p:spPr>
          <a:xfrm>
            <a:off x="0" y="5157192"/>
            <a:ext cx="9144000" cy="1700808"/>
          </a:xfrm>
          <a:prstGeom prst="wedgeRoundRectCallout">
            <a:avLst>
              <a:gd name="adj1" fmla="val -10987"/>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Great work, my boy!</a:t>
            </a:r>
            <a:endParaRPr lang="en-GB" sz="3200" dirty="0"/>
          </a:p>
        </p:txBody>
      </p:sp>
    </p:spTree>
  </p:cSld>
  <p:clrMapOvr>
    <a:masterClrMapping/>
  </p:clrMapOvr>
  <p:transition/>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6" name="Content Placeholder 3" descr="pl_lt_old.png"/>
          <p:cNvPicPr>
            <a:picLocks noChangeAspect="1"/>
          </p:cNvPicPr>
          <p:nvPr/>
        </p:nvPicPr>
        <p:blipFill>
          <a:blip r:embed="rId3" cstate="print"/>
          <a:stretch>
            <a:fillRect/>
          </a:stretch>
        </p:blipFill>
        <p:spPr>
          <a:xfrm>
            <a:off x="4644008" y="476672"/>
            <a:ext cx="2345684" cy="5904045"/>
          </a:xfrm>
          <a:prstGeom prst="rect">
            <a:avLst/>
          </a:prstGeom>
        </p:spPr>
      </p:pic>
      <p:pic>
        <p:nvPicPr>
          <p:cNvPr id="9" name="Picture 8" descr="lady dahlia.png"/>
          <p:cNvPicPr>
            <a:picLocks noChangeAspect="1"/>
          </p:cNvPicPr>
          <p:nvPr/>
        </p:nvPicPr>
        <p:blipFill>
          <a:blip r:embed="rId4" cstate="print"/>
          <a:stretch>
            <a:fillRect/>
          </a:stretch>
        </p:blipFill>
        <p:spPr>
          <a:xfrm>
            <a:off x="539552" y="1124744"/>
            <a:ext cx="1595415" cy="5083261"/>
          </a:xfrm>
          <a:prstGeom prst="rect">
            <a:avLst/>
          </a:prstGeom>
        </p:spPr>
      </p:pic>
      <p:sp>
        <p:nvSpPr>
          <p:cNvPr id="7" name="Rounded Rectangular Callout 6"/>
          <p:cNvSpPr/>
          <p:nvPr/>
        </p:nvSpPr>
        <p:spPr>
          <a:xfrm>
            <a:off x="0" y="5157192"/>
            <a:ext cx="9144000" cy="1700808"/>
          </a:xfrm>
          <a:prstGeom prst="wedgeRoundRectCallout">
            <a:avLst>
              <a:gd name="adj1" fmla="val -32525"/>
              <a:gd name="adj2" fmla="val -62397"/>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solidFill>
                  <a:schemeClr val="bg2"/>
                </a:solidFill>
              </a:rPr>
              <a:t>You know, *cough*, I could always be your apprentice...</a:t>
            </a:r>
            <a:endParaRPr lang="en-GB" sz="3200" dirty="0">
              <a:solidFill>
                <a:schemeClr val="bg2"/>
              </a:solidFill>
            </a:endParaRPr>
          </a:p>
        </p:txBody>
      </p:sp>
    </p:spTree>
  </p:cSld>
  <p:clrMapOvr>
    <a:masterClrMapping/>
  </p:clrMapOvr>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6" name="Content Placeholder 3" descr="pl_lt_old.png"/>
          <p:cNvPicPr>
            <a:picLocks noChangeAspect="1"/>
          </p:cNvPicPr>
          <p:nvPr/>
        </p:nvPicPr>
        <p:blipFill>
          <a:blip r:embed="rId3" cstate="print"/>
          <a:stretch>
            <a:fillRect/>
          </a:stretch>
        </p:blipFill>
        <p:spPr>
          <a:xfrm>
            <a:off x="4644008" y="476672"/>
            <a:ext cx="2345684" cy="5904045"/>
          </a:xfrm>
          <a:prstGeom prst="rect">
            <a:avLst/>
          </a:prstGeom>
        </p:spPr>
      </p:pic>
      <p:pic>
        <p:nvPicPr>
          <p:cNvPr id="9" name="Picture 8" descr="lady dahlia.png"/>
          <p:cNvPicPr>
            <a:picLocks noChangeAspect="1"/>
          </p:cNvPicPr>
          <p:nvPr/>
        </p:nvPicPr>
        <p:blipFill>
          <a:blip r:embed="rId4" cstate="print"/>
          <a:stretch>
            <a:fillRect/>
          </a:stretch>
        </p:blipFill>
        <p:spPr>
          <a:xfrm>
            <a:off x="539552" y="1124744"/>
            <a:ext cx="1595415" cy="5083261"/>
          </a:xfrm>
          <a:prstGeom prst="rect">
            <a:avLst/>
          </a:prstGeom>
        </p:spPr>
      </p:pic>
      <p:sp>
        <p:nvSpPr>
          <p:cNvPr id="7" name="Rounded Rectangular Callout 6"/>
          <p:cNvSpPr/>
          <p:nvPr/>
        </p:nvSpPr>
        <p:spPr>
          <a:xfrm>
            <a:off x="0" y="5157192"/>
            <a:ext cx="9144000" cy="1700808"/>
          </a:xfrm>
          <a:prstGeom prst="wedgeRoundRectCallout">
            <a:avLst>
              <a:gd name="adj1" fmla="val 13167"/>
              <a:gd name="adj2" fmla="val -64878"/>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No. It’s fine. It’s not the same without Slide.</a:t>
            </a:r>
            <a:endParaRPr lang="en-GB" sz="3200" dirty="0">
              <a:solidFill>
                <a:srgbClr val="FFFF00"/>
              </a:solidFill>
            </a:endParaRPr>
          </a:p>
        </p:txBody>
      </p:sp>
    </p:spTree>
  </p:cSld>
  <p:clrMapOvr>
    <a:masterClrMapping/>
  </p:clrMapOvr>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6" name="Content Placeholder 3" descr="pl_lt_old.png"/>
          <p:cNvPicPr>
            <a:picLocks noChangeAspect="1"/>
          </p:cNvPicPr>
          <p:nvPr/>
        </p:nvPicPr>
        <p:blipFill>
          <a:blip r:embed="rId3" cstate="print"/>
          <a:stretch>
            <a:fillRect/>
          </a:stretch>
        </p:blipFill>
        <p:spPr>
          <a:xfrm>
            <a:off x="4644008" y="476672"/>
            <a:ext cx="2345684" cy="5904045"/>
          </a:xfrm>
          <a:prstGeom prst="rect">
            <a:avLst/>
          </a:prstGeom>
        </p:spPr>
      </p:pic>
      <p:pic>
        <p:nvPicPr>
          <p:cNvPr id="9" name="Picture 8" descr="lady dahlia.png"/>
          <p:cNvPicPr>
            <a:picLocks noChangeAspect="1"/>
          </p:cNvPicPr>
          <p:nvPr/>
        </p:nvPicPr>
        <p:blipFill>
          <a:blip r:embed="rId4" cstate="print"/>
          <a:stretch>
            <a:fillRect/>
          </a:stretch>
        </p:blipFill>
        <p:spPr>
          <a:xfrm>
            <a:off x="539552" y="1124744"/>
            <a:ext cx="1595415" cy="5083261"/>
          </a:xfrm>
          <a:prstGeom prst="rect">
            <a:avLst/>
          </a:prstGeom>
        </p:spPr>
      </p:pic>
      <p:sp>
        <p:nvSpPr>
          <p:cNvPr id="7" name="Rounded Rectangular Callout 6"/>
          <p:cNvSpPr/>
          <p:nvPr/>
        </p:nvSpPr>
        <p:spPr>
          <a:xfrm>
            <a:off x="0" y="5157192"/>
            <a:ext cx="9144000" cy="1700808"/>
          </a:xfrm>
          <a:prstGeom prst="wedgeRoundRectCallout">
            <a:avLst>
              <a:gd name="adj1" fmla="val -32525"/>
              <a:gd name="adj2" fmla="val -62397"/>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solidFill>
                  <a:schemeClr val="bg2"/>
                </a:solidFill>
              </a:rPr>
              <a:t>But...</a:t>
            </a:r>
            <a:endParaRPr lang="en-GB" sz="3200" dirty="0">
              <a:solidFill>
                <a:schemeClr val="bg2"/>
              </a:solidFill>
            </a:endParaRPr>
          </a:p>
        </p:txBody>
      </p:sp>
    </p:spTree>
  </p:cSld>
  <p:clrMapOvr>
    <a:masterClrMapping/>
  </p:clrMapOvr>
  <p:transition/>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6" name="Content Placeholder 3" descr="pl_lt_old.png"/>
          <p:cNvPicPr>
            <a:picLocks noChangeAspect="1"/>
          </p:cNvPicPr>
          <p:nvPr/>
        </p:nvPicPr>
        <p:blipFill>
          <a:blip r:embed="rId3" cstate="print"/>
          <a:stretch>
            <a:fillRect/>
          </a:stretch>
        </p:blipFill>
        <p:spPr>
          <a:xfrm>
            <a:off x="4644008" y="476672"/>
            <a:ext cx="2345684" cy="5904045"/>
          </a:xfrm>
          <a:prstGeom prst="rect">
            <a:avLst/>
          </a:prstGeom>
        </p:spPr>
      </p:pic>
      <p:pic>
        <p:nvPicPr>
          <p:cNvPr id="9" name="Picture 8" descr="lady dahlia.png"/>
          <p:cNvPicPr>
            <a:picLocks noChangeAspect="1"/>
          </p:cNvPicPr>
          <p:nvPr/>
        </p:nvPicPr>
        <p:blipFill>
          <a:blip r:embed="rId4" cstate="print"/>
          <a:stretch>
            <a:fillRect/>
          </a:stretch>
        </p:blipFill>
        <p:spPr>
          <a:xfrm>
            <a:off x="539552" y="1124744"/>
            <a:ext cx="1595415" cy="5083261"/>
          </a:xfrm>
          <a:prstGeom prst="rect">
            <a:avLst/>
          </a:prstGeom>
        </p:spPr>
      </p:pic>
      <p:sp>
        <p:nvSpPr>
          <p:cNvPr id="7" name="Rounded Rectangular Callout 6"/>
          <p:cNvSpPr/>
          <p:nvPr/>
        </p:nvSpPr>
        <p:spPr>
          <a:xfrm>
            <a:off x="0" y="5157192"/>
            <a:ext cx="9144000" cy="1700808"/>
          </a:xfrm>
          <a:prstGeom prst="wedgeRoundRectCallout">
            <a:avLst>
              <a:gd name="adj1" fmla="val 13167"/>
              <a:gd name="adj2" fmla="val -64878"/>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And you have your husband to attend to.</a:t>
            </a:r>
            <a:endParaRPr lang="en-GB" sz="3200" dirty="0">
              <a:solidFill>
                <a:srgbClr val="FFFF00"/>
              </a:solidFill>
            </a:endParaRPr>
          </a:p>
        </p:txBody>
      </p:sp>
    </p:spTree>
  </p:cSld>
  <p:clrMapOvr>
    <a:masterClrMapping/>
  </p:clrMapOvr>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6" name="Content Placeholder 3" descr="pl_lt_old.png"/>
          <p:cNvPicPr>
            <a:picLocks noChangeAspect="1"/>
          </p:cNvPicPr>
          <p:nvPr/>
        </p:nvPicPr>
        <p:blipFill>
          <a:blip r:embed="rId3" cstate="print"/>
          <a:stretch>
            <a:fillRect/>
          </a:stretch>
        </p:blipFill>
        <p:spPr>
          <a:xfrm>
            <a:off x="4644008" y="476672"/>
            <a:ext cx="2345684" cy="5904045"/>
          </a:xfrm>
          <a:prstGeom prst="rect">
            <a:avLst/>
          </a:prstGeom>
        </p:spPr>
      </p:pic>
      <p:pic>
        <p:nvPicPr>
          <p:cNvPr id="9" name="Picture 8" descr="lady dahlia.png"/>
          <p:cNvPicPr>
            <a:picLocks noChangeAspect="1"/>
          </p:cNvPicPr>
          <p:nvPr/>
        </p:nvPicPr>
        <p:blipFill>
          <a:blip r:embed="rId4" cstate="print"/>
          <a:stretch>
            <a:fillRect/>
          </a:stretch>
        </p:blipFill>
        <p:spPr>
          <a:xfrm>
            <a:off x="539552" y="1124744"/>
            <a:ext cx="1595415" cy="5083261"/>
          </a:xfrm>
          <a:prstGeom prst="rect">
            <a:avLst/>
          </a:prstGeom>
        </p:spPr>
      </p:pic>
      <p:sp>
        <p:nvSpPr>
          <p:cNvPr id="7" name="Rounded Rectangular Callout 6"/>
          <p:cNvSpPr/>
          <p:nvPr/>
        </p:nvSpPr>
        <p:spPr>
          <a:xfrm>
            <a:off x="0" y="5157192"/>
            <a:ext cx="9144000" cy="1700808"/>
          </a:xfrm>
          <a:prstGeom prst="wedgeRoundRectCallout">
            <a:avLst>
              <a:gd name="adj1" fmla="val -32525"/>
              <a:gd name="adj2" fmla="val -62397"/>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solidFill>
                  <a:schemeClr val="bg2"/>
                </a:solidFill>
              </a:rPr>
              <a:t>Very well then. You run off to find Slide and I’ll be waiting here, at home, for you to return with Slide to help find out the monster who killed my husband.</a:t>
            </a:r>
            <a:endParaRPr lang="en-GB" sz="3200" dirty="0">
              <a:solidFill>
                <a:schemeClr val="bg2"/>
              </a:solidFill>
            </a:endParaRPr>
          </a:p>
        </p:txBody>
      </p:sp>
    </p:spTree>
  </p:cSld>
  <p:clrMapOvr>
    <a:masterClrMapping/>
  </p:clrMapOvr>
  <p:transition/>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6" name="Content Placeholder 3" descr="pl_lt_old.png"/>
          <p:cNvPicPr>
            <a:picLocks noChangeAspect="1"/>
          </p:cNvPicPr>
          <p:nvPr/>
        </p:nvPicPr>
        <p:blipFill>
          <a:blip r:embed="rId3" cstate="print"/>
          <a:stretch>
            <a:fillRect/>
          </a:stretch>
        </p:blipFill>
        <p:spPr>
          <a:xfrm>
            <a:off x="4644008" y="476672"/>
            <a:ext cx="2345684" cy="5904045"/>
          </a:xfrm>
          <a:prstGeom prst="rect">
            <a:avLst/>
          </a:prstGeom>
        </p:spPr>
      </p:pic>
      <p:pic>
        <p:nvPicPr>
          <p:cNvPr id="9" name="Picture 8" descr="lady dahlia.png"/>
          <p:cNvPicPr>
            <a:picLocks noChangeAspect="1"/>
          </p:cNvPicPr>
          <p:nvPr/>
        </p:nvPicPr>
        <p:blipFill>
          <a:blip r:embed="rId4" cstate="print"/>
          <a:stretch>
            <a:fillRect/>
          </a:stretch>
        </p:blipFill>
        <p:spPr>
          <a:xfrm>
            <a:off x="539552" y="1124744"/>
            <a:ext cx="1595415" cy="5083261"/>
          </a:xfrm>
          <a:prstGeom prst="rect">
            <a:avLst/>
          </a:prstGeom>
        </p:spPr>
      </p:pic>
      <p:sp>
        <p:nvSpPr>
          <p:cNvPr id="7" name="Rounded Rectangular Callout 6"/>
          <p:cNvSpPr/>
          <p:nvPr/>
        </p:nvSpPr>
        <p:spPr>
          <a:xfrm>
            <a:off x="0" y="5157192"/>
            <a:ext cx="9144000" cy="1700808"/>
          </a:xfrm>
          <a:prstGeom prst="wedgeRoundRectCallout">
            <a:avLst>
              <a:gd name="adj1" fmla="val 13167"/>
              <a:gd name="adj2" fmla="val -64878"/>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Sounds like a plan!</a:t>
            </a:r>
            <a:endParaRPr lang="en-GB" sz="3200" dirty="0">
              <a:solidFill>
                <a:srgbClr val="FFFF00"/>
              </a:solidFill>
            </a:endParaRPr>
          </a:p>
        </p:txBody>
      </p:sp>
    </p:spTree>
  </p:cSld>
  <p:clrMapOvr>
    <a:masterClrMapping/>
  </p:clrMapOvr>
  <p:transition/>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6" name="Content Placeholder 3" descr="pl_lt_old.png"/>
          <p:cNvPicPr>
            <a:picLocks noChangeAspect="1"/>
          </p:cNvPicPr>
          <p:nvPr/>
        </p:nvPicPr>
        <p:blipFill>
          <a:blip r:embed="rId3" cstate="print"/>
          <a:stretch>
            <a:fillRect/>
          </a:stretch>
        </p:blipFill>
        <p:spPr>
          <a:xfrm>
            <a:off x="4644008" y="476672"/>
            <a:ext cx="2345684" cy="5904045"/>
          </a:xfrm>
          <a:prstGeom prst="rect">
            <a:avLst/>
          </a:prstGeom>
        </p:spPr>
      </p:pic>
      <p:pic>
        <p:nvPicPr>
          <p:cNvPr id="9" name="Picture 8" descr="lady dahlia.png"/>
          <p:cNvPicPr>
            <a:picLocks noChangeAspect="1"/>
          </p:cNvPicPr>
          <p:nvPr/>
        </p:nvPicPr>
        <p:blipFill>
          <a:blip r:embed="rId4" cstate="print"/>
          <a:stretch>
            <a:fillRect/>
          </a:stretch>
        </p:blipFill>
        <p:spPr>
          <a:xfrm>
            <a:off x="539552" y="1124744"/>
            <a:ext cx="1595415" cy="5083261"/>
          </a:xfrm>
          <a:prstGeom prst="rect">
            <a:avLst/>
          </a:prstGeom>
        </p:spPr>
      </p:pic>
      <p:sp>
        <p:nvSpPr>
          <p:cNvPr id="7" name="Rounded Rectangular Callout 6"/>
          <p:cNvSpPr/>
          <p:nvPr/>
        </p:nvSpPr>
        <p:spPr>
          <a:xfrm>
            <a:off x="0" y="5157192"/>
            <a:ext cx="9144000" cy="1700808"/>
          </a:xfrm>
          <a:prstGeom prst="wedgeRoundRectCallout">
            <a:avLst>
              <a:gd name="adj1" fmla="val -32525"/>
              <a:gd name="adj2" fmla="val -62397"/>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solidFill>
                  <a:schemeClr val="bg2"/>
                </a:solidFill>
              </a:rPr>
              <a:t>Great!</a:t>
            </a:r>
            <a:endParaRPr lang="en-GB" sz="3200" dirty="0">
              <a:solidFill>
                <a:schemeClr val="bg2"/>
              </a:solidFill>
            </a:endParaRPr>
          </a:p>
        </p:txBody>
      </p:sp>
    </p:spTree>
  </p:cSld>
  <p:clrMapOvr>
    <a:masterClrMapping/>
  </p:clrMapOvr>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6" name="Content Placeholder 3" descr="pl_lt_old.png"/>
          <p:cNvPicPr>
            <a:picLocks noChangeAspect="1"/>
          </p:cNvPicPr>
          <p:nvPr/>
        </p:nvPicPr>
        <p:blipFill>
          <a:blip r:embed="rId3" cstate="print"/>
          <a:stretch>
            <a:fillRect/>
          </a:stretch>
        </p:blipFill>
        <p:spPr>
          <a:xfrm>
            <a:off x="4644008" y="476672"/>
            <a:ext cx="2345684" cy="5904045"/>
          </a:xfrm>
          <a:prstGeom prst="rect">
            <a:avLst/>
          </a:prstGeom>
        </p:spPr>
      </p:pic>
      <p:pic>
        <p:nvPicPr>
          <p:cNvPr id="9" name="Picture 8" descr="lady dahlia.png"/>
          <p:cNvPicPr>
            <a:picLocks noChangeAspect="1"/>
          </p:cNvPicPr>
          <p:nvPr/>
        </p:nvPicPr>
        <p:blipFill>
          <a:blip r:embed="rId4" cstate="print"/>
          <a:stretch>
            <a:fillRect/>
          </a:stretch>
        </p:blipFill>
        <p:spPr>
          <a:xfrm>
            <a:off x="539552" y="1124744"/>
            <a:ext cx="1595415" cy="5083261"/>
          </a:xfrm>
          <a:prstGeom prst="rect">
            <a:avLst/>
          </a:prstGeom>
        </p:spPr>
      </p:pic>
      <p:sp>
        <p:nvSpPr>
          <p:cNvPr id="7" name="Rounded Rectangular Callout 6"/>
          <p:cNvSpPr/>
          <p:nvPr/>
        </p:nvSpPr>
        <p:spPr>
          <a:xfrm>
            <a:off x="0" y="5157192"/>
            <a:ext cx="9144000" cy="1700808"/>
          </a:xfrm>
          <a:prstGeom prst="wedgeRoundRectCallout">
            <a:avLst>
              <a:gd name="adj1" fmla="val -32525"/>
              <a:gd name="adj2" fmla="val -62397"/>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solidFill>
                  <a:schemeClr val="bg2"/>
                </a:solidFill>
              </a:rPr>
              <a:t>Be back as soon as possible!</a:t>
            </a:r>
            <a:endParaRPr lang="en-GB" sz="3200" dirty="0">
              <a:solidFill>
                <a:schemeClr val="bg2"/>
              </a:solidFill>
            </a:endParaRPr>
          </a:p>
        </p:txBody>
      </p:sp>
    </p:spTree>
  </p:cSld>
  <p:clrMapOvr>
    <a:masterClrMapping/>
  </p:clrMapOvr>
  <p:transition/>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6" name="Content Placeholder 3" descr="pl_lt_old.png"/>
          <p:cNvPicPr>
            <a:picLocks noChangeAspect="1"/>
          </p:cNvPicPr>
          <p:nvPr/>
        </p:nvPicPr>
        <p:blipFill>
          <a:blip r:embed="rId3" cstate="print"/>
          <a:stretch>
            <a:fillRect/>
          </a:stretch>
        </p:blipFill>
        <p:spPr>
          <a:xfrm>
            <a:off x="4644008" y="476672"/>
            <a:ext cx="2345684" cy="5904045"/>
          </a:xfrm>
          <a:prstGeom prst="rect">
            <a:avLst/>
          </a:prstGeom>
        </p:spPr>
      </p:pic>
      <p:pic>
        <p:nvPicPr>
          <p:cNvPr id="9" name="Picture 8" descr="lady dahlia.png"/>
          <p:cNvPicPr>
            <a:picLocks noChangeAspect="1"/>
          </p:cNvPicPr>
          <p:nvPr/>
        </p:nvPicPr>
        <p:blipFill>
          <a:blip r:embed="rId4" cstate="print"/>
          <a:stretch>
            <a:fillRect/>
          </a:stretch>
        </p:blipFill>
        <p:spPr>
          <a:xfrm>
            <a:off x="539552" y="1124744"/>
            <a:ext cx="1595415" cy="5083261"/>
          </a:xfrm>
          <a:prstGeom prst="rect">
            <a:avLst/>
          </a:prstGeom>
        </p:spPr>
      </p:pic>
      <p:sp>
        <p:nvSpPr>
          <p:cNvPr id="7" name="Rounded Rectangular Callout 6"/>
          <p:cNvSpPr/>
          <p:nvPr/>
        </p:nvSpPr>
        <p:spPr>
          <a:xfrm>
            <a:off x="0" y="5157192"/>
            <a:ext cx="9144000" cy="1700808"/>
          </a:xfrm>
          <a:prstGeom prst="wedgeRoundRectCallout">
            <a:avLst>
              <a:gd name="adj1" fmla="val 13167"/>
              <a:gd name="adj2" fmla="val -64878"/>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I will do!</a:t>
            </a:r>
            <a:endParaRPr lang="en-GB" sz="3200" dirty="0">
              <a:solidFill>
                <a:srgbClr val="FFFF00"/>
              </a:solidFill>
            </a:endParaRPr>
          </a:p>
        </p:txBody>
      </p:sp>
    </p:spTree>
  </p:cSld>
  <p:clrMapOvr>
    <a:masterClrMapping/>
  </p:clrMapOvr>
  <p:transition/>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6" name="Content Placeholder 3" descr="pl_lt_old.png"/>
          <p:cNvPicPr>
            <a:picLocks noChangeAspect="1"/>
          </p:cNvPicPr>
          <p:nvPr/>
        </p:nvPicPr>
        <p:blipFill>
          <a:blip r:embed="rId3" cstate="print"/>
          <a:stretch>
            <a:fillRect/>
          </a:stretch>
        </p:blipFill>
        <p:spPr>
          <a:xfrm>
            <a:off x="4644008" y="476672"/>
            <a:ext cx="2345684" cy="5904045"/>
          </a:xfrm>
          <a:prstGeom prst="rect">
            <a:avLst/>
          </a:prstGeom>
        </p:spPr>
      </p:pic>
      <p:pic>
        <p:nvPicPr>
          <p:cNvPr id="9" name="Picture 8" descr="lady dahlia.png"/>
          <p:cNvPicPr>
            <a:picLocks noChangeAspect="1"/>
          </p:cNvPicPr>
          <p:nvPr/>
        </p:nvPicPr>
        <p:blipFill>
          <a:blip r:embed="rId4" cstate="print"/>
          <a:stretch>
            <a:fillRect/>
          </a:stretch>
        </p:blipFill>
        <p:spPr>
          <a:xfrm>
            <a:off x="539552" y="1124744"/>
            <a:ext cx="1595415" cy="5083261"/>
          </a:xfrm>
          <a:prstGeom prst="rect">
            <a:avLst/>
          </a:prstGeom>
        </p:spPr>
      </p:pic>
      <p:sp>
        <p:nvSpPr>
          <p:cNvPr id="7" name="Rounded Rectangular Callout 6"/>
          <p:cNvSpPr/>
          <p:nvPr/>
        </p:nvSpPr>
        <p:spPr>
          <a:xfrm>
            <a:off x="0" y="5157192"/>
            <a:ext cx="9144000" cy="1700808"/>
          </a:xfrm>
          <a:prstGeom prst="wedgeRoundRectCallout">
            <a:avLst>
              <a:gd name="adj1" fmla="val 13167"/>
              <a:gd name="adj2" fmla="val -64878"/>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Bye!</a:t>
            </a:r>
            <a:endParaRPr lang="en-GB" sz="3200" dirty="0">
              <a:solidFill>
                <a:srgbClr val="FFFF00"/>
              </a:solidFill>
            </a:endParaRP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1521"/>
            <a:ext cx="9139944" cy="6854958"/>
          </a:xfrm>
          <a:prstGeom prst="rect">
            <a:avLst/>
          </a:prstGeom>
        </p:spPr>
      </p:pic>
      <p:pic>
        <p:nvPicPr>
          <p:cNvPr id="4" name="Content Placeholder 3" descr="pl_lt_old.png"/>
          <p:cNvPicPr>
            <a:picLocks noGrp="1" noChangeAspect="1"/>
          </p:cNvPicPr>
          <p:nvPr>
            <p:ph idx="1"/>
          </p:nvPr>
        </p:nvPicPr>
        <p:blipFill>
          <a:blip r:embed="rId3" cstate="print"/>
          <a:stretch>
            <a:fillRect/>
          </a:stretch>
        </p:blipFill>
        <p:spPr>
          <a:xfrm>
            <a:off x="3059832" y="476672"/>
            <a:ext cx="3096343" cy="5904045"/>
          </a:xfrm>
        </p:spPr>
      </p:pic>
      <p:sp>
        <p:nvSpPr>
          <p:cNvPr id="7" name="Rounded Rectangular Callout 6"/>
          <p:cNvSpPr/>
          <p:nvPr/>
        </p:nvSpPr>
        <p:spPr>
          <a:xfrm>
            <a:off x="0" y="5157192"/>
            <a:ext cx="9144000" cy="1700808"/>
          </a:xfrm>
          <a:prstGeom prst="wedgeRoundRectCallout">
            <a:avLst>
              <a:gd name="adj1" fmla="val -10987"/>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Though, I have already arrived close to our destination...</a:t>
            </a:r>
            <a:endParaRPr lang="en-GB" sz="3200" dirty="0"/>
          </a:p>
        </p:txBody>
      </p:sp>
    </p:spTree>
  </p:cSld>
  <p:clrMapOvr>
    <a:masterClrMapping/>
  </p:clrMapOvr>
  <p:transition/>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9" name="Picture 8" descr="lady dahlia.png"/>
          <p:cNvPicPr>
            <a:picLocks noChangeAspect="1"/>
          </p:cNvPicPr>
          <p:nvPr/>
        </p:nvPicPr>
        <p:blipFill>
          <a:blip r:embed="rId3" cstate="print"/>
          <a:stretch>
            <a:fillRect/>
          </a:stretch>
        </p:blipFill>
        <p:spPr>
          <a:xfrm>
            <a:off x="539552" y="1124744"/>
            <a:ext cx="1595415" cy="5083261"/>
          </a:xfrm>
          <a:prstGeom prst="rect">
            <a:avLst/>
          </a:prstGeom>
        </p:spPr>
      </p:pic>
      <p:sp>
        <p:nvSpPr>
          <p:cNvPr id="7" name="Rounded Rectangular Callout 6"/>
          <p:cNvSpPr/>
          <p:nvPr/>
        </p:nvSpPr>
        <p:spPr>
          <a:xfrm>
            <a:off x="0" y="5157192"/>
            <a:ext cx="9144000" cy="1700808"/>
          </a:xfrm>
          <a:prstGeom prst="wedgeRoundRectCallout">
            <a:avLst>
              <a:gd name="adj1" fmla="val -32525"/>
              <a:gd name="adj2" fmla="val -62397"/>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solidFill>
                  <a:schemeClr val="bg2"/>
                </a:solidFill>
              </a:rPr>
              <a:t>Bye!</a:t>
            </a:r>
            <a:endParaRPr lang="en-GB" sz="3200" dirty="0">
              <a:solidFill>
                <a:schemeClr val="bg2"/>
              </a:solidFill>
            </a:endParaRPr>
          </a:p>
        </p:txBody>
      </p:sp>
    </p:spTree>
  </p:cSld>
  <p:clrMapOvr>
    <a:masterClrMapping/>
  </p:clrMapOvr>
  <p:transition>
    <p:fade/>
  </p:transition>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9" name="Picture 8" descr="lady dahlia.png"/>
          <p:cNvPicPr>
            <a:picLocks noChangeAspect="1"/>
          </p:cNvPicPr>
          <p:nvPr/>
        </p:nvPicPr>
        <p:blipFill>
          <a:blip r:embed="rId3" cstate="print"/>
          <a:stretch>
            <a:fillRect/>
          </a:stretch>
        </p:blipFill>
        <p:spPr>
          <a:xfrm>
            <a:off x="3995936" y="4149080"/>
            <a:ext cx="288032" cy="917718"/>
          </a:xfrm>
          <a:prstGeom prst="rect">
            <a:avLst/>
          </a:prstGeom>
        </p:spPr>
      </p:pic>
    </p:spTree>
  </p:cSld>
  <p:clrMapOvr>
    <a:masterClrMapping/>
  </p:clrMapOvr>
  <p:transition advClick="0" advTm="2000">
    <p:fade/>
  </p:transition>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Tree>
  </p:cSld>
  <p:clrMapOvr>
    <a:masterClrMapping/>
  </p:clrMapOvr>
  <p:transition advClick="0" advTm="1000"/>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Puzzle 005</a:t>
            </a:r>
            <a:endParaRPr lang="en-GB" dirty="0"/>
          </a:p>
        </p:txBody>
      </p:sp>
      <p:sp>
        <p:nvSpPr>
          <p:cNvPr id="3" name="Content Placeholder 2"/>
          <p:cNvSpPr>
            <a:spLocks noGrp="1"/>
          </p:cNvSpPr>
          <p:nvPr>
            <p:ph idx="1"/>
          </p:nvPr>
        </p:nvSpPr>
        <p:spPr>
          <a:xfrm>
            <a:off x="457200" y="1600200"/>
            <a:ext cx="8229600" cy="4997152"/>
          </a:xfrm>
        </p:spPr>
        <p:txBody>
          <a:bodyPr>
            <a:normAutofit fontScale="85000" lnSpcReduction="20000"/>
          </a:bodyPr>
          <a:lstStyle/>
          <a:p>
            <a:pPr>
              <a:buNone/>
            </a:pPr>
            <a:r>
              <a:rPr lang="en-GB" dirty="0" smtClean="0"/>
              <a:t>Slide was hit at 120mph. Which is fast enough to make anyone fly around one acre far back.</a:t>
            </a:r>
          </a:p>
          <a:p>
            <a:pPr>
              <a:buNone/>
            </a:pPr>
            <a:endParaRPr lang="en-GB" dirty="0" smtClean="0"/>
          </a:p>
          <a:p>
            <a:pPr>
              <a:buNone/>
            </a:pPr>
            <a:r>
              <a:rPr lang="en-GB" dirty="0" smtClean="0"/>
              <a:t>Click the area you think Slide landed on to solve the puzzle.</a:t>
            </a:r>
          </a:p>
          <a:p>
            <a:pPr>
              <a:buNone/>
            </a:pPr>
            <a:endParaRPr lang="en-GB" dirty="0" smtClean="0"/>
          </a:p>
          <a:p>
            <a:pPr>
              <a:buNone/>
            </a:pPr>
            <a:r>
              <a:rPr lang="en-GB" dirty="0" smtClean="0"/>
              <a:t>Hint – N/A</a:t>
            </a:r>
          </a:p>
          <a:p>
            <a:pPr>
              <a:buNone/>
            </a:pPr>
            <a:endParaRPr lang="en-GB" dirty="0" smtClean="0"/>
          </a:p>
          <a:p>
            <a:pPr>
              <a:buNone/>
            </a:pPr>
            <a:r>
              <a:rPr lang="en-GB" dirty="0" smtClean="0"/>
              <a:t>What!? You say!? Where is puzzle 4? Well you missed it! But there is one...</a:t>
            </a:r>
          </a:p>
          <a:p>
            <a:pPr>
              <a:buNone/>
            </a:pPr>
            <a:endParaRPr lang="en-GB" dirty="0" smtClean="0"/>
          </a:p>
          <a:p>
            <a:pPr algn="r">
              <a:buNone/>
            </a:pPr>
            <a:r>
              <a:rPr lang="en-GB" dirty="0" smtClean="0">
                <a:hlinkClick r:id="" action="ppaction://hlinkshowjump?jump=nextslide"/>
              </a:rPr>
              <a:t>Solve!</a:t>
            </a:r>
            <a:endParaRPr lang="en-GB" dirty="0"/>
          </a:p>
        </p:txBody>
      </p:sp>
    </p:spTree>
  </p:cSld>
  <p:clrMapOvr>
    <a:masterClrMapping/>
  </p:clrMapOvr>
  <p:transition advClick="0"/>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5_outsideposhhouse3.jpg">
            <a:hlinkClick r:id="" action="ppaction://hlinkshowjump?jump=previousslide"/>
          </p:cNvPr>
          <p:cNvPicPr>
            <a:picLocks noChangeAspect="1"/>
          </p:cNvPicPr>
          <p:nvPr/>
        </p:nvPicPr>
        <p:blipFill>
          <a:blip r:embed="rId2" cstate="print"/>
          <a:stretch>
            <a:fillRect/>
          </a:stretch>
        </p:blipFill>
        <p:spPr>
          <a:xfrm>
            <a:off x="4572000" y="3429000"/>
            <a:ext cx="4572000" cy="3429000"/>
          </a:xfrm>
          <a:prstGeom prst="rect">
            <a:avLst/>
          </a:prstGeom>
        </p:spPr>
      </p:pic>
      <p:sp>
        <p:nvSpPr>
          <p:cNvPr id="3" name="Content Placeholder 2"/>
          <p:cNvSpPr>
            <a:spLocks noGrp="1"/>
          </p:cNvSpPr>
          <p:nvPr>
            <p:ph idx="1"/>
          </p:nvPr>
        </p:nvSpPr>
        <p:spPr>
          <a:xfrm>
            <a:off x="4427984" y="5805264"/>
            <a:ext cx="4258816" cy="576064"/>
          </a:xfrm>
        </p:spPr>
        <p:txBody>
          <a:bodyPr>
            <a:normAutofit lnSpcReduction="10000"/>
          </a:bodyPr>
          <a:lstStyle/>
          <a:p>
            <a:pPr algn="r">
              <a:buNone/>
            </a:pPr>
            <a:r>
              <a:rPr lang="en-GB" dirty="0" smtClean="0">
                <a:hlinkClick r:id="" action="ppaction://hlinkshowjump?jump=previousslide"/>
              </a:rPr>
              <a:t>See explanation</a:t>
            </a:r>
            <a:endParaRPr lang="en-GB" dirty="0"/>
          </a:p>
        </p:txBody>
      </p:sp>
      <p:pic>
        <p:nvPicPr>
          <p:cNvPr id="11" name="Picture 10" descr="4_outsideposhhouse2.JPG">
            <a:hlinkClick r:id="" action="ppaction://hlinkshowjump?jump=previousslide"/>
          </p:cNvPr>
          <p:cNvPicPr>
            <a:picLocks noChangeAspect="1"/>
          </p:cNvPicPr>
          <p:nvPr/>
        </p:nvPicPr>
        <p:blipFill>
          <a:blip r:embed="rId3" cstate="print"/>
          <a:stretch>
            <a:fillRect/>
          </a:stretch>
        </p:blipFill>
        <p:spPr>
          <a:xfrm>
            <a:off x="0" y="0"/>
            <a:ext cx="4569972" cy="3429000"/>
          </a:xfrm>
          <a:prstGeom prst="rect">
            <a:avLst/>
          </a:prstGeom>
        </p:spPr>
      </p:pic>
      <p:pic>
        <p:nvPicPr>
          <p:cNvPr id="13" name="Picture 12" descr="2_countryside.jpg">
            <a:hlinkClick r:id="" action="ppaction://hlinkshowjump?jump=nextslide"/>
          </p:cNvPr>
          <p:cNvPicPr>
            <a:picLocks noChangeAspect="1"/>
          </p:cNvPicPr>
          <p:nvPr/>
        </p:nvPicPr>
        <p:blipFill>
          <a:blip r:embed="rId4" cstate="print"/>
          <a:stretch>
            <a:fillRect/>
          </a:stretch>
        </p:blipFill>
        <p:spPr>
          <a:xfrm>
            <a:off x="4572000" y="0"/>
            <a:ext cx="4572000" cy="3429000"/>
          </a:xfrm>
          <a:prstGeom prst="rect">
            <a:avLst/>
          </a:prstGeom>
        </p:spPr>
      </p:pic>
      <p:pic>
        <p:nvPicPr>
          <p:cNvPr id="14" name="Picture 13" descr="4_outsideposhhouse2.JPG">
            <a:hlinkClick r:id="" action="ppaction://hlinkshowjump?jump=previousslide"/>
          </p:cNvPr>
          <p:cNvPicPr>
            <a:picLocks noChangeAspect="1"/>
          </p:cNvPicPr>
          <p:nvPr/>
        </p:nvPicPr>
        <p:blipFill>
          <a:blip r:embed="rId5" cstate="print"/>
          <a:stretch>
            <a:fillRect/>
          </a:stretch>
        </p:blipFill>
        <p:spPr>
          <a:xfrm>
            <a:off x="0" y="3429000"/>
            <a:ext cx="4572000" cy="3429000"/>
          </a:xfrm>
          <a:prstGeom prst="rect">
            <a:avLst/>
          </a:prstGeom>
        </p:spPr>
      </p:pic>
      <p:sp>
        <p:nvSpPr>
          <p:cNvPr id="16" name="Title 1"/>
          <p:cNvSpPr>
            <a:spLocks noGrp="1"/>
          </p:cNvSpPr>
          <p:nvPr>
            <p:ph type="title"/>
          </p:nvPr>
        </p:nvSpPr>
        <p:spPr>
          <a:xfrm>
            <a:off x="457200" y="274638"/>
            <a:ext cx="8229600" cy="1143000"/>
          </a:xfrm>
        </p:spPr>
        <p:txBody>
          <a:bodyPr/>
          <a:lstStyle/>
          <a:p>
            <a:r>
              <a:rPr lang="en-GB" dirty="0" smtClean="0">
                <a:solidFill>
                  <a:srgbClr val="000000"/>
                </a:solidFill>
              </a:rPr>
              <a:t>Puzzle 005</a:t>
            </a:r>
            <a:endParaRPr lang="en-GB" dirty="0">
              <a:solidFill>
                <a:srgbClr val="000000"/>
              </a:solidFill>
            </a:endParaRPr>
          </a:p>
        </p:txBody>
      </p:sp>
    </p:spTree>
  </p:cSld>
  <p:clrMapOvr>
    <a:masterClrMapping/>
  </p:clrMapOvr>
  <p:transition advClick="0"/>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2_countryside.jpg"/>
          <p:cNvPicPr>
            <a:picLocks noChangeAspect="1"/>
          </p:cNvPicPr>
          <p:nvPr/>
        </p:nvPicPr>
        <p:blipFill>
          <a:blip r:embed="rId2" cstate="print"/>
          <a:stretch>
            <a:fillRect/>
          </a:stretch>
        </p:blipFill>
        <p:spPr>
          <a:xfrm>
            <a:off x="0" y="0"/>
            <a:ext cx="9144000" cy="6858000"/>
          </a:xfrm>
          <a:prstGeom prst="rect">
            <a:avLst/>
          </a:prstGeom>
        </p:spPr>
      </p:pic>
      <p:sp>
        <p:nvSpPr>
          <p:cNvPr id="3" name="Content Placeholder 2"/>
          <p:cNvSpPr>
            <a:spLocks noGrp="1"/>
          </p:cNvSpPr>
          <p:nvPr>
            <p:ph idx="1"/>
          </p:nvPr>
        </p:nvSpPr>
        <p:spPr>
          <a:xfrm>
            <a:off x="518864" y="1600200"/>
            <a:ext cx="8229600" cy="4997152"/>
          </a:xfrm>
        </p:spPr>
        <p:txBody>
          <a:bodyPr>
            <a:normAutofit lnSpcReduction="10000"/>
          </a:bodyPr>
          <a:lstStyle/>
          <a:p>
            <a:pPr algn="r">
              <a:buNone/>
            </a:pPr>
            <a:endParaRPr lang="en-GB" dirty="0" smtClean="0">
              <a:hlinkClick r:id="" action="ppaction://hlinkshowjump?jump=nextslide"/>
            </a:endParaRPr>
          </a:p>
          <a:p>
            <a:pPr algn="r">
              <a:buNone/>
            </a:pPr>
            <a:endParaRPr lang="en-GB" dirty="0" smtClean="0">
              <a:hlinkClick r:id="" action="ppaction://hlinkshowjump?jump=nextslide"/>
            </a:endParaRPr>
          </a:p>
          <a:p>
            <a:pPr algn="r">
              <a:buNone/>
            </a:pPr>
            <a:endParaRPr lang="en-GB" dirty="0" smtClean="0">
              <a:hlinkClick r:id="" action="ppaction://hlinkshowjump?jump=nextslide"/>
            </a:endParaRPr>
          </a:p>
          <a:p>
            <a:pPr algn="r">
              <a:buNone/>
            </a:pPr>
            <a:endParaRPr lang="en-GB" dirty="0" smtClean="0">
              <a:hlinkClick r:id="" action="ppaction://hlinkshowjump?jump=nextslide"/>
            </a:endParaRPr>
          </a:p>
          <a:p>
            <a:pPr algn="r">
              <a:buNone/>
            </a:pPr>
            <a:endParaRPr lang="en-GB" dirty="0" smtClean="0">
              <a:hlinkClick r:id="" action="ppaction://hlinkshowjump?jump=nextslide"/>
            </a:endParaRPr>
          </a:p>
          <a:p>
            <a:pPr algn="r">
              <a:buNone/>
            </a:pPr>
            <a:endParaRPr lang="en-GB" dirty="0" smtClean="0">
              <a:hlinkClick r:id="" action="ppaction://hlinkshowjump?jump=nextslide"/>
            </a:endParaRPr>
          </a:p>
          <a:p>
            <a:pPr algn="r">
              <a:buNone/>
            </a:pPr>
            <a:endParaRPr lang="en-GB" dirty="0" smtClean="0">
              <a:hlinkClick r:id="" action="ppaction://hlinkshowjump?jump=nextslide"/>
            </a:endParaRPr>
          </a:p>
          <a:p>
            <a:pPr algn="r">
              <a:buNone/>
            </a:pPr>
            <a:endParaRPr lang="en-GB" dirty="0" smtClean="0">
              <a:hlinkClick r:id="" action="ppaction://hlinkshowjump?jump=nextslide"/>
            </a:endParaRPr>
          </a:p>
          <a:p>
            <a:pPr algn="r">
              <a:buNone/>
            </a:pPr>
            <a:r>
              <a:rPr lang="en-GB" dirty="0" smtClean="0">
                <a:hlinkClick r:id="" action="ppaction://hlinkshowjump?jump=nextslide"/>
              </a:rPr>
              <a:t>Advance</a:t>
            </a:r>
            <a:endParaRPr lang="en-GB" dirty="0"/>
          </a:p>
        </p:txBody>
      </p:sp>
      <p:sp>
        <p:nvSpPr>
          <p:cNvPr id="7" name="Content Placeholder 2"/>
          <p:cNvSpPr txBox="1">
            <a:spLocks/>
          </p:cNvSpPr>
          <p:nvPr/>
        </p:nvSpPr>
        <p:spPr>
          <a:xfrm>
            <a:off x="395536" y="1556792"/>
            <a:ext cx="8229600" cy="4997152"/>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Bang</a:t>
            </a:r>
            <a:r>
              <a:rPr kumimoji="0" lang="en-GB" sz="3200" b="0" i="0" u="none" strike="noStrike" kern="1200" cap="none" spc="0" normalizeH="0" noProof="0" dirty="0" smtClean="0">
                <a:ln>
                  <a:noFill/>
                </a:ln>
                <a:solidFill>
                  <a:schemeClr val="tx1"/>
                </a:solidFill>
                <a:effectLst/>
                <a:uLnTx/>
                <a:uFillTx/>
                <a:latin typeface="+mn-lt"/>
                <a:ea typeface="+mn-ea"/>
                <a:cs typeface="+mn-cs"/>
              </a:rPr>
              <a:t> on!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lang="en-GB" sz="3200" dirty="0" smtClean="0"/>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noProof="0" dirty="0" smtClean="0">
                <a:ln>
                  <a:noFill/>
                </a:ln>
                <a:solidFill>
                  <a:schemeClr val="tx1"/>
                </a:solidFill>
                <a:effectLst/>
                <a:uLnTx/>
                <a:uFillTx/>
                <a:latin typeface="+mn-lt"/>
                <a:ea typeface="+mn-ea"/>
                <a:cs typeface="+mn-cs"/>
              </a:rPr>
              <a:t>Slide was flown all the way back here!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noProof="0" dirty="0" smtClean="0">
                <a:ln>
                  <a:noFill/>
                </a:ln>
                <a:solidFill>
                  <a:schemeClr val="tx1"/>
                </a:solidFill>
                <a:effectLst/>
                <a:uLnTx/>
                <a:uFillTx/>
                <a:latin typeface="+mn-lt"/>
                <a:ea typeface="+mn-ea"/>
                <a:cs typeface="+mn-cs"/>
              </a:rPr>
              <a:t>How unfortunate!</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lang="en-GB" sz="3200" baseline="0" dirty="0" smtClean="0"/>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noProof="0" dirty="0" smtClean="0">
                <a:ln>
                  <a:noFill/>
                </a:ln>
                <a:solidFill>
                  <a:schemeClr val="tx1"/>
                </a:solidFill>
                <a:effectLst/>
                <a:uLnTx/>
                <a:uFillTx/>
                <a:latin typeface="+mn-lt"/>
                <a:ea typeface="+mn-ea"/>
                <a:cs typeface="+mn-cs"/>
              </a:rPr>
              <a:t>But it still makes me ROTFL!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noProof="0" dirty="0" smtClean="0">
                <a:ln>
                  <a:noFill/>
                </a:ln>
                <a:solidFill>
                  <a:schemeClr val="tx1"/>
                </a:solidFill>
                <a:effectLst/>
                <a:uLnTx/>
                <a:uFillTx/>
                <a:latin typeface="+mn-lt"/>
                <a:ea typeface="+mn-ea"/>
                <a:cs typeface="+mn-cs"/>
              </a:rPr>
              <a:t>No, no, no. I’m just kidding *cough*!</a:t>
            </a:r>
            <a:endParaRPr kumimoji="0" lang="en-GB" sz="32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8" name="Title 1"/>
          <p:cNvSpPr>
            <a:spLocks noGrp="1"/>
          </p:cNvSpPr>
          <p:nvPr>
            <p:ph type="title"/>
          </p:nvPr>
        </p:nvSpPr>
        <p:spPr>
          <a:xfrm>
            <a:off x="457200" y="274638"/>
            <a:ext cx="8229600" cy="1143000"/>
          </a:xfrm>
        </p:spPr>
        <p:txBody>
          <a:bodyPr/>
          <a:lstStyle/>
          <a:p>
            <a:r>
              <a:rPr lang="en-GB" dirty="0" smtClean="0">
                <a:solidFill>
                  <a:srgbClr val="000000"/>
                </a:solidFill>
              </a:rPr>
              <a:t>Puzzle 005</a:t>
            </a:r>
            <a:endParaRPr lang="en-GB" dirty="0">
              <a:solidFill>
                <a:srgbClr val="000000"/>
              </a:solidFill>
            </a:endParaRPr>
          </a:p>
        </p:txBody>
      </p:sp>
    </p:spTree>
  </p:cSld>
  <p:clrMapOvr>
    <a:masterClrMapping/>
  </p:clrMapOvr>
  <p:transition advClick="0"/>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Tree>
  </p:cSld>
  <p:clrMapOvr>
    <a:masterClrMapping/>
  </p:clrMapOvr>
  <p:transition advClick="0" advTm="1000"/>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0"/>
            <a:ext cx="9139944" cy="6817419"/>
          </a:xfrm>
          <a:prstGeom prst="rect">
            <a:avLst/>
          </a:prstGeom>
        </p:spPr>
      </p:pic>
      <p:pic>
        <p:nvPicPr>
          <p:cNvPr id="5" name="Content Placeholder 3" descr="pl_lt_old.png"/>
          <p:cNvPicPr>
            <a:picLocks noChangeAspect="1"/>
          </p:cNvPicPr>
          <p:nvPr/>
        </p:nvPicPr>
        <p:blipFill>
          <a:blip r:embed="rId3" cstate="print"/>
          <a:stretch>
            <a:fillRect/>
          </a:stretch>
        </p:blipFill>
        <p:spPr>
          <a:xfrm>
            <a:off x="2771800" y="476672"/>
            <a:ext cx="2345684" cy="5904045"/>
          </a:xfrm>
          <a:prstGeom prst="rect">
            <a:avLst/>
          </a:prstGeom>
        </p:spPr>
      </p:pic>
      <p:pic>
        <p:nvPicPr>
          <p:cNvPr id="9" name="Picture 8" descr="slide_talk0.png"/>
          <p:cNvPicPr>
            <a:picLocks noChangeAspect="1"/>
          </p:cNvPicPr>
          <p:nvPr/>
        </p:nvPicPr>
        <p:blipFill>
          <a:blip r:embed="rId4" cstate="print"/>
          <a:stretch>
            <a:fillRect/>
          </a:stretch>
        </p:blipFill>
        <p:spPr>
          <a:xfrm>
            <a:off x="8423920" y="3861048"/>
            <a:ext cx="720080" cy="1923435"/>
          </a:xfrm>
          <a:prstGeom prst="rect">
            <a:avLst/>
          </a:prstGeom>
        </p:spPr>
      </p:pic>
      <p:sp>
        <p:nvSpPr>
          <p:cNvPr id="7" name="Rounded Rectangular Callout 6"/>
          <p:cNvSpPr/>
          <p:nvPr/>
        </p:nvSpPr>
        <p:spPr>
          <a:xfrm>
            <a:off x="0" y="5157192"/>
            <a:ext cx="9144000" cy="1700808"/>
          </a:xfrm>
          <a:prstGeom prst="wedgeRoundRectCallout">
            <a:avLst>
              <a:gd name="adj1" fmla="val -10987"/>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Thank you, gentleman. Now I know where to go!</a:t>
            </a:r>
            <a:endParaRPr lang="en-GB" sz="3200" dirty="0"/>
          </a:p>
        </p:txBody>
      </p:sp>
    </p:spTree>
  </p:cSld>
  <p:clrMapOvr>
    <a:masterClrMapping/>
  </p:clrMapOvr>
  <p:transition>
    <p:fade/>
  </p:transition>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0"/>
            <a:ext cx="9139944" cy="6817419"/>
          </a:xfrm>
          <a:prstGeom prst="rect">
            <a:avLst/>
          </a:prstGeom>
        </p:spPr>
      </p:pic>
      <p:pic>
        <p:nvPicPr>
          <p:cNvPr id="5" name="Content Placeholder 3" descr="pl_lt_old.png"/>
          <p:cNvPicPr>
            <a:picLocks noChangeAspect="1"/>
          </p:cNvPicPr>
          <p:nvPr/>
        </p:nvPicPr>
        <p:blipFill>
          <a:blip r:embed="rId3" cstate="print"/>
          <a:stretch>
            <a:fillRect/>
          </a:stretch>
        </p:blipFill>
        <p:spPr>
          <a:xfrm>
            <a:off x="2771800" y="476672"/>
            <a:ext cx="2345684" cy="5904045"/>
          </a:xfrm>
          <a:prstGeom prst="rect">
            <a:avLst/>
          </a:prstGeom>
        </p:spPr>
      </p:pic>
      <p:pic>
        <p:nvPicPr>
          <p:cNvPr id="8" name="Picture 7" descr="slide_talk0.png"/>
          <p:cNvPicPr>
            <a:picLocks noChangeAspect="1"/>
          </p:cNvPicPr>
          <p:nvPr/>
        </p:nvPicPr>
        <p:blipFill>
          <a:blip r:embed="rId4" cstate="print"/>
          <a:stretch>
            <a:fillRect/>
          </a:stretch>
        </p:blipFill>
        <p:spPr>
          <a:xfrm>
            <a:off x="8423920" y="3861048"/>
            <a:ext cx="720080" cy="1923435"/>
          </a:xfrm>
          <a:prstGeom prst="rect">
            <a:avLst/>
          </a:prstGeom>
        </p:spPr>
      </p:pic>
      <p:sp>
        <p:nvSpPr>
          <p:cNvPr id="7" name="Rounded Rectangular Callout 6"/>
          <p:cNvSpPr/>
          <p:nvPr/>
        </p:nvSpPr>
        <p:spPr>
          <a:xfrm>
            <a:off x="0" y="5157192"/>
            <a:ext cx="9144000" cy="1700808"/>
          </a:xfrm>
          <a:prstGeom prst="wedgeRoundRectCallout">
            <a:avLst>
              <a:gd name="adj1" fmla="val -10987"/>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Just a tiny bit further backwards...</a:t>
            </a:r>
            <a:endParaRPr lang="en-GB" sz="3200" dirty="0"/>
          </a:p>
        </p:txBody>
      </p:sp>
    </p:spTree>
  </p:cSld>
  <p:clrMapOvr>
    <a:masterClrMapping/>
  </p:clrMapOvr>
  <p:transition/>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0"/>
            <a:ext cx="9139944" cy="6817419"/>
          </a:xfrm>
          <a:prstGeom prst="rect">
            <a:avLst/>
          </a:prstGeom>
        </p:spPr>
      </p:pic>
      <p:pic>
        <p:nvPicPr>
          <p:cNvPr id="8" name="Picture 7" descr="slide_talk0.png"/>
          <p:cNvPicPr>
            <a:picLocks noChangeAspect="1"/>
          </p:cNvPicPr>
          <p:nvPr/>
        </p:nvPicPr>
        <p:blipFill>
          <a:blip r:embed="rId3" cstate="print"/>
          <a:stretch>
            <a:fillRect/>
          </a:stretch>
        </p:blipFill>
        <p:spPr>
          <a:xfrm>
            <a:off x="8423920" y="3861048"/>
            <a:ext cx="720080" cy="1923435"/>
          </a:xfrm>
          <a:prstGeom prst="rect">
            <a:avLst/>
          </a:prstGeom>
        </p:spPr>
      </p:pic>
      <p:sp>
        <p:nvSpPr>
          <p:cNvPr id="7" name="Rounded Rectangular Callout 6"/>
          <p:cNvSpPr/>
          <p:nvPr/>
        </p:nvSpPr>
        <p:spPr>
          <a:xfrm>
            <a:off x="0" y="5157192"/>
            <a:ext cx="9144000" cy="1700808"/>
          </a:xfrm>
          <a:prstGeom prst="wedgeRoundRectCallout">
            <a:avLst>
              <a:gd name="adj1" fmla="val 41936"/>
              <a:gd name="adj2" fmla="val -66532"/>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PROFESSOR! HOLD UP!</a:t>
            </a:r>
            <a:endParaRPr lang="en-GB" sz="3200" dirty="0"/>
          </a:p>
        </p:txBody>
      </p:sp>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1521"/>
            <a:ext cx="9139944" cy="6854958"/>
          </a:xfrm>
          <a:prstGeom prst="rect">
            <a:avLst/>
          </a:prstGeom>
        </p:spPr>
      </p:pic>
      <p:pic>
        <p:nvPicPr>
          <p:cNvPr id="4" name="Content Placeholder 3" descr="pl_lt_old.png"/>
          <p:cNvPicPr>
            <a:picLocks noGrp="1" noChangeAspect="1"/>
          </p:cNvPicPr>
          <p:nvPr>
            <p:ph idx="1"/>
          </p:nvPr>
        </p:nvPicPr>
        <p:blipFill>
          <a:blip r:embed="rId3" cstate="print"/>
          <a:stretch>
            <a:fillRect/>
          </a:stretch>
        </p:blipFill>
        <p:spPr>
          <a:xfrm>
            <a:off x="3059832" y="476672"/>
            <a:ext cx="3096343" cy="5904045"/>
          </a:xfrm>
        </p:spPr>
      </p:pic>
      <p:sp>
        <p:nvSpPr>
          <p:cNvPr id="7" name="Rounded Rectangular Callout 6"/>
          <p:cNvSpPr/>
          <p:nvPr/>
        </p:nvSpPr>
        <p:spPr>
          <a:xfrm>
            <a:off x="0" y="5157192"/>
            <a:ext cx="9144000" cy="1700808"/>
          </a:xfrm>
          <a:prstGeom prst="wedgeRoundRectCallout">
            <a:avLst>
              <a:gd name="adj1" fmla="val 10859"/>
              <a:gd name="adj2" fmla="val -70667"/>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So, you mean to say you already solved this puzzle?</a:t>
            </a:r>
            <a:endParaRPr lang="en-GB" sz="3200" dirty="0"/>
          </a:p>
        </p:txBody>
      </p:sp>
    </p:spTree>
  </p:cSld>
  <p:clrMapOvr>
    <a:masterClrMapping/>
  </p:clrMapOvr>
  <p:transition/>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Tree>
  </p:cSld>
  <p:clrMapOvr>
    <a:masterClrMapping/>
  </p:clrMapOvr>
  <p:transition advClick="0" advTm="1000"/>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1521"/>
            <a:ext cx="9139944" cy="6854958"/>
          </a:xfrm>
          <a:prstGeom prst="rect">
            <a:avLst/>
          </a:prstGeom>
        </p:spPr>
      </p:pic>
      <p:pic>
        <p:nvPicPr>
          <p:cNvPr id="5" name="Content Placeholder 3" descr="pl_lt_old.png"/>
          <p:cNvPicPr>
            <a:picLocks noChangeAspect="1"/>
          </p:cNvPicPr>
          <p:nvPr/>
        </p:nvPicPr>
        <p:blipFill>
          <a:blip r:embed="rId3" cstate="print"/>
          <a:stretch>
            <a:fillRect/>
          </a:stretch>
        </p:blipFill>
        <p:spPr>
          <a:xfrm>
            <a:off x="2771800" y="476672"/>
            <a:ext cx="2345684" cy="5904045"/>
          </a:xfrm>
          <a:prstGeom prst="rect">
            <a:avLst/>
          </a:prstGeom>
        </p:spPr>
      </p:pic>
      <p:sp>
        <p:nvSpPr>
          <p:cNvPr id="7" name="Rounded Rectangular Callout 6"/>
          <p:cNvSpPr/>
          <p:nvPr/>
        </p:nvSpPr>
        <p:spPr>
          <a:xfrm>
            <a:off x="0" y="5157192"/>
            <a:ext cx="9144000" cy="1700808"/>
          </a:xfrm>
          <a:prstGeom prst="wedgeRoundRectCallout">
            <a:avLst>
              <a:gd name="adj1" fmla="val -10987"/>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Right now where could he have landed?</a:t>
            </a:r>
            <a:endParaRPr lang="en-GB" sz="3200" dirty="0"/>
          </a:p>
        </p:txBody>
      </p:sp>
    </p:spTree>
  </p:cSld>
  <p:clrMapOvr>
    <a:masterClrMapping/>
  </p:clrMapOvr>
  <p:transition>
    <p:fade/>
  </p:transition>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1521"/>
            <a:ext cx="9139944" cy="6854958"/>
          </a:xfrm>
          <a:prstGeom prst="rect">
            <a:avLst/>
          </a:prstGeom>
        </p:spPr>
      </p:pic>
      <p:pic>
        <p:nvPicPr>
          <p:cNvPr id="5" name="Content Placeholder 3" descr="pl_lt_old.png"/>
          <p:cNvPicPr>
            <a:picLocks noChangeAspect="1"/>
          </p:cNvPicPr>
          <p:nvPr/>
        </p:nvPicPr>
        <p:blipFill>
          <a:blip r:embed="rId3" cstate="print"/>
          <a:stretch>
            <a:fillRect/>
          </a:stretch>
        </p:blipFill>
        <p:spPr>
          <a:xfrm>
            <a:off x="2771800" y="476672"/>
            <a:ext cx="2345684" cy="5904045"/>
          </a:xfrm>
          <a:prstGeom prst="rect">
            <a:avLst/>
          </a:prstGeom>
        </p:spPr>
      </p:pic>
      <p:pic>
        <p:nvPicPr>
          <p:cNvPr id="8" name="Content Placeholder 3" descr="pl_lt_old.png"/>
          <p:cNvPicPr>
            <a:picLocks noChangeAspect="1"/>
          </p:cNvPicPr>
          <p:nvPr/>
        </p:nvPicPr>
        <p:blipFill>
          <a:blip r:embed="rId4" cstate="print"/>
          <a:stretch>
            <a:fillRect/>
          </a:stretch>
        </p:blipFill>
        <p:spPr>
          <a:xfrm>
            <a:off x="9201138" y="2132856"/>
            <a:ext cx="1563549" cy="4176461"/>
          </a:xfrm>
          <a:prstGeom prst="rect">
            <a:avLst/>
          </a:prstGeom>
        </p:spPr>
      </p:pic>
    </p:spTree>
  </p:cSld>
  <p:clrMapOvr>
    <a:masterClrMapping/>
  </p:clrMapOvr>
  <p:transition advClick="0"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0"/>
                                  </p:stCondLst>
                                  <p:childTnLst>
                                    <p:animMotion origin="layout" path="M 3.33333E-6 1.2951E-7 L -0.26094 1.2951E-7 " pathEditMode="relative" rAng="0" ptsTypes="AA">
                                      <p:cBhvr>
                                        <p:cTn id="6" dur="2000" fill="hold"/>
                                        <p:tgtEl>
                                          <p:spTgt spid="8"/>
                                        </p:tgtEl>
                                        <p:attrNameLst>
                                          <p:attrName>ppt_x</p:attrName>
                                          <p:attrName>ppt_y</p:attrName>
                                        </p:attrNameLst>
                                      </p:cBhvr>
                                      <p:rCtr x="-13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1521"/>
            <a:ext cx="9139944" cy="6854958"/>
          </a:xfrm>
          <a:prstGeom prst="rect">
            <a:avLst/>
          </a:prstGeom>
        </p:spPr>
      </p:pic>
      <p:pic>
        <p:nvPicPr>
          <p:cNvPr id="5" name="Content Placeholder 3" descr="pl_lt_old.png"/>
          <p:cNvPicPr>
            <a:picLocks noChangeAspect="1"/>
          </p:cNvPicPr>
          <p:nvPr/>
        </p:nvPicPr>
        <p:blipFill>
          <a:blip r:embed="rId3" cstate="print"/>
          <a:stretch>
            <a:fillRect/>
          </a:stretch>
        </p:blipFill>
        <p:spPr>
          <a:xfrm>
            <a:off x="2771800" y="476672"/>
            <a:ext cx="2345684" cy="5904045"/>
          </a:xfrm>
          <a:prstGeom prst="rect">
            <a:avLst/>
          </a:prstGeom>
        </p:spPr>
      </p:pic>
      <p:pic>
        <p:nvPicPr>
          <p:cNvPr id="8" name="Content Placeholder 3" descr="pl_lt_old.png"/>
          <p:cNvPicPr>
            <a:picLocks noChangeAspect="1"/>
          </p:cNvPicPr>
          <p:nvPr/>
        </p:nvPicPr>
        <p:blipFill>
          <a:blip r:embed="rId4" cstate="print"/>
          <a:stretch>
            <a:fillRect/>
          </a:stretch>
        </p:blipFill>
        <p:spPr>
          <a:xfrm>
            <a:off x="6804248" y="2132856"/>
            <a:ext cx="1563549" cy="4176461"/>
          </a:xfrm>
          <a:prstGeom prst="rect">
            <a:avLst/>
          </a:prstGeom>
        </p:spPr>
      </p:pic>
      <p:sp>
        <p:nvSpPr>
          <p:cNvPr id="7" name="Rounded Rectangular Callout 6"/>
          <p:cNvSpPr/>
          <p:nvPr/>
        </p:nvSpPr>
        <p:spPr>
          <a:xfrm>
            <a:off x="0" y="5157192"/>
            <a:ext cx="9144000" cy="1700808"/>
          </a:xfrm>
          <a:prstGeom prst="wedgeRoundRectCallout">
            <a:avLst>
              <a:gd name="adj1" fmla="val -10987"/>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Slide!</a:t>
            </a:r>
            <a:endParaRPr lang="en-GB" sz="3200" dirty="0"/>
          </a:p>
        </p:txBody>
      </p:sp>
    </p:spTree>
  </p:cSld>
  <p:clrMapOvr>
    <a:masterClrMapping/>
  </p:clrMapOvr>
  <p:transition/>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1521"/>
            <a:ext cx="9139944" cy="6854958"/>
          </a:xfrm>
          <a:prstGeom prst="rect">
            <a:avLst/>
          </a:prstGeom>
        </p:spPr>
      </p:pic>
      <p:pic>
        <p:nvPicPr>
          <p:cNvPr id="5" name="Content Placeholder 3" descr="pl_lt_old.png"/>
          <p:cNvPicPr>
            <a:picLocks noChangeAspect="1"/>
          </p:cNvPicPr>
          <p:nvPr/>
        </p:nvPicPr>
        <p:blipFill>
          <a:blip r:embed="rId3" cstate="print"/>
          <a:stretch>
            <a:fillRect/>
          </a:stretch>
        </p:blipFill>
        <p:spPr>
          <a:xfrm>
            <a:off x="2771800" y="476672"/>
            <a:ext cx="2345684" cy="5904045"/>
          </a:xfrm>
          <a:prstGeom prst="rect">
            <a:avLst/>
          </a:prstGeom>
        </p:spPr>
      </p:pic>
      <p:pic>
        <p:nvPicPr>
          <p:cNvPr id="8" name="Content Placeholder 3" descr="pl_lt_old.png"/>
          <p:cNvPicPr>
            <a:picLocks noChangeAspect="1"/>
          </p:cNvPicPr>
          <p:nvPr/>
        </p:nvPicPr>
        <p:blipFill>
          <a:blip r:embed="rId4" cstate="print"/>
          <a:stretch>
            <a:fillRect/>
          </a:stretch>
        </p:blipFill>
        <p:spPr>
          <a:xfrm>
            <a:off x="6804248" y="2132856"/>
            <a:ext cx="1563549" cy="4176461"/>
          </a:xfrm>
          <a:prstGeom prst="rect">
            <a:avLst/>
          </a:prstGeom>
        </p:spPr>
      </p:pic>
      <p:sp>
        <p:nvSpPr>
          <p:cNvPr id="7" name="Rounded Rectangular Callout 6"/>
          <p:cNvSpPr/>
          <p:nvPr/>
        </p:nvSpPr>
        <p:spPr>
          <a:xfrm>
            <a:off x="0" y="5157192"/>
            <a:ext cx="9144000" cy="1700808"/>
          </a:xfrm>
          <a:prstGeom prst="wedgeRoundRectCallout">
            <a:avLst>
              <a:gd name="adj1" fmla="val -10987"/>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I guess you...</a:t>
            </a:r>
            <a:endParaRPr lang="en-GB" sz="3200" dirty="0"/>
          </a:p>
        </p:txBody>
      </p:sp>
    </p:spTree>
  </p:cSld>
  <p:clrMapOvr>
    <a:masterClrMapping/>
  </p:clrMapOvr>
  <p:transition/>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1521"/>
            <a:ext cx="9139944" cy="6854958"/>
          </a:xfrm>
          <a:prstGeom prst="rect">
            <a:avLst/>
          </a:prstGeom>
        </p:spPr>
      </p:pic>
      <p:pic>
        <p:nvPicPr>
          <p:cNvPr id="5" name="Content Placeholder 3" descr="pl_lt_old.png"/>
          <p:cNvPicPr>
            <a:picLocks noChangeAspect="1"/>
          </p:cNvPicPr>
          <p:nvPr/>
        </p:nvPicPr>
        <p:blipFill>
          <a:blip r:embed="rId3" cstate="print"/>
          <a:stretch>
            <a:fillRect/>
          </a:stretch>
        </p:blipFill>
        <p:spPr>
          <a:xfrm>
            <a:off x="2771800" y="476672"/>
            <a:ext cx="2345684" cy="5904045"/>
          </a:xfrm>
          <a:prstGeom prst="rect">
            <a:avLst/>
          </a:prstGeom>
        </p:spPr>
      </p:pic>
      <p:pic>
        <p:nvPicPr>
          <p:cNvPr id="8" name="Content Placeholder 3" descr="pl_lt_old.png"/>
          <p:cNvPicPr>
            <a:picLocks noChangeAspect="1"/>
          </p:cNvPicPr>
          <p:nvPr/>
        </p:nvPicPr>
        <p:blipFill>
          <a:blip r:embed="rId4" cstate="print"/>
          <a:stretch>
            <a:fillRect/>
          </a:stretch>
        </p:blipFill>
        <p:spPr>
          <a:xfrm>
            <a:off x="6804248" y="2132856"/>
            <a:ext cx="1563549" cy="4176461"/>
          </a:xfrm>
          <a:prstGeom prst="rect">
            <a:avLst/>
          </a:prstGeom>
        </p:spPr>
      </p:pic>
      <p:pic>
        <p:nvPicPr>
          <p:cNvPr id="11" name="Picture 10" descr="Sunglasses.png"/>
          <p:cNvPicPr>
            <a:picLocks noChangeAspect="1"/>
          </p:cNvPicPr>
          <p:nvPr/>
        </p:nvPicPr>
        <p:blipFill>
          <a:blip r:embed="rId5" cstate="print"/>
          <a:stretch>
            <a:fillRect/>
          </a:stretch>
        </p:blipFill>
        <p:spPr>
          <a:xfrm>
            <a:off x="3419872" y="-464487"/>
            <a:ext cx="1008112" cy="365095"/>
          </a:xfrm>
          <a:prstGeom prst="rect">
            <a:avLst/>
          </a:prstGeom>
          <a:noFill/>
        </p:spPr>
      </p:pic>
    </p:spTree>
  </p:cSld>
  <p:clrMapOvr>
    <a:masterClrMapping/>
  </p:clrMapOvr>
  <p:transition advClick="0" advTm="2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3.05556E-6 3.7037E-6 L 0.00018 0.33125 " pathEditMode="relative" rAng="0" ptsTypes="AA">
                                      <p:cBhvr>
                                        <p:cTn id="6" dur="2000" fill="hold"/>
                                        <p:tgtEl>
                                          <p:spTgt spid="11"/>
                                        </p:tgtEl>
                                        <p:attrNameLst>
                                          <p:attrName>ppt_x</p:attrName>
                                          <p:attrName>ppt_y</p:attrName>
                                        </p:attrNameLst>
                                      </p:cBhvr>
                                      <p:rCtr x="0" y="1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1521"/>
            <a:ext cx="9139944" cy="6854958"/>
          </a:xfrm>
          <a:prstGeom prst="rect">
            <a:avLst/>
          </a:prstGeom>
        </p:spPr>
      </p:pic>
      <p:pic>
        <p:nvPicPr>
          <p:cNvPr id="5" name="Content Placeholder 3" descr="pl_lt_old.png"/>
          <p:cNvPicPr>
            <a:picLocks noChangeAspect="1"/>
          </p:cNvPicPr>
          <p:nvPr/>
        </p:nvPicPr>
        <p:blipFill>
          <a:blip r:embed="rId3" cstate="print"/>
          <a:stretch>
            <a:fillRect/>
          </a:stretch>
        </p:blipFill>
        <p:spPr>
          <a:xfrm>
            <a:off x="2771800" y="476672"/>
            <a:ext cx="2345684" cy="5904045"/>
          </a:xfrm>
          <a:prstGeom prst="rect">
            <a:avLst/>
          </a:prstGeom>
        </p:spPr>
      </p:pic>
      <p:pic>
        <p:nvPicPr>
          <p:cNvPr id="8" name="Content Placeholder 3" descr="pl_lt_old.png"/>
          <p:cNvPicPr>
            <a:picLocks noChangeAspect="1"/>
          </p:cNvPicPr>
          <p:nvPr/>
        </p:nvPicPr>
        <p:blipFill>
          <a:blip r:embed="rId4" cstate="print"/>
          <a:stretch>
            <a:fillRect/>
          </a:stretch>
        </p:blipFill>
        <p:spPr>
          <a:xfrm>
            <a:off x="6804248" y="2132856"/>
            <a:ext cx="1563549" cy="4176461"/>
          </a:xfrm>
          <a:prstGeom prst="rect">
            <a:avLst/>
          </a:prstGeom>
        </p:spPr>
      </p:pic>
      <p:sp>
        <p:nvSpPr>
          <p:cNvPr id="7" name="Rounded Rectangular Callout 6"/>
          <p:cNvSpPr/>
          <p:nvPr/>
        </p:nvSpPr>
        <p:spPr>
          <a:xfrm>
            <a:off x="0" y="5157192"/>
            <a:ext cx="9144000" cy="1700808"/>
          </a:xfrm>
          <a:prstGeom prst="wedgeRoundRectCallout">
            <a:avLst>
              <a:gd name="adj1" fmla="val -10987"/>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Can slide in.</a:t>
            </a:r>
            <a:endParaRPr lang="en-GB" sz="3200" dirty="0"/>
          </a:p>
        </p:txBody>
      </p:sp>
      <p:pic>
        <p:nvPicPr>
          <p:cNvPr id="11" name="Picture 10" descr="Sunglasses.png"/>
          <p:cNvPicPr>
            <a:picLocks noChangeAspect="1"/>
          </p:cNvPicPr>
          <p:nvPr/>
        </p:nvPicPr>
        <p:blipFill>
          <a:blip r:embed="rId5" cstate="print"/>
          <a:stretch>
            <a:fillRect/>
          </a:stretch>
        </p:blipFill>
        <p:spPr>
          <a:xfrm>
            <a:off x="3419872" y="1772816"/>
            <a:ext cx="1008112" cy="365095"/>
          </a:xfrm>
          <a:prstGeom prst="rect">
            <a:avLst/>
          </a:prstGeom>
          <a:noFill/>
        </p:spPr>
      </p:pic>
    </p:spTree>
  </p:cSld>
  <p:clrMapOvr>
    <a:masterClrMapping/>
  </p:clrMapOvr>
  <p:transition/>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1521"/>
            <a:ext cx="9139944" cy="6854958"/>
          </a:xfrm>
          <a:prstGeom prst="rect">
            <a:avLst/>
          </a:prstGeom>
        </p:spPr>
      </p:pic>
      <p:pic>
        <p:nvPicPr>
          <p:cNvPr id="5" name="Content Placeholder 3" descr="pl_lt_old.png"/>
          <p:cNvPicPr>
            <a:picLocks noChangeAspect="1"/>
          </p:cNvPicPr>
          <p:nvPr/>
        </p:nvPicPr>
        <p:blipFill>
          <a:blip r:embed="rId3" cstate="print"/>
          <a:stretch>
            <a:fillRect/>
          </a:stretch>
        </p:blipFill>
        <p:spPr>
          <a:xfrm>
            <a:off x="2771800" y="476672"/>
            <a:ext cx="2345684" cy="5904045"/>
          </a:xfrm>
          <a:prstGeom prst="rect">
            <a:avLst/>
          </a:prstGeom>
        </p:spPr>
      </p:pic>
      <p:pic>
        <p:nvPicPr>
          <p:cNvPr id="8" name="Content Placeholder 3" descr="pl_lt_old.png"/>
          <p:cNvPicPr>
            <a:picLocks noChangeAspect="1"/>
          </p:cNvPicPr>
          <p:nvPr/>
        </p:nvPicPr>
        <p:blipFill>
          <a:blip r:embed="rId4" cstate="print"/>
          <a:stretch>
            <a:fillRect/>
          </a:stretch>
        </p:blipFill>
        <p:spPr>
          <a:xfrm>
            <a:off x="6804248" y="2132856"/>
            <a:ext cx="1563549" cy="4176461"/>
          </a:xfrm>
          <a:prstGeom prst="rect">
            <a:avLst/>
          </a:prstGeom>
        </p:spPr>
      </p:pic>
      <p:pic>
        <p:nvPicPr>
          <p:cNvPr id="11" name="Picture 10" descr="Sunglasses.png"/>
          <p:cNvPicPr>
            <a:picLocks noChangeAspect="1"/>
          </p:cNvPicPr>
          <p:nvPr/>
        </p:nvPicPr>
        <p:blipFill>
          <a:blip r:embed="rId5" cstate="print"/>
          <a:stretch>
            <a:fillRect/>
          </a:stretch>
        </p:blipFill>
        <p:spPr>
          <a:xfrm>
            <a:off x="3419872" y="1772816"/>
            <a:ext cx="1008112" cy="365095"/>
          </a:xfrm>
          <a:prstGeom prst="rect">
            <a:avLst/>
          </a:prstGeom>
          <a:noFill/>
        </p:spPr>
      </p:pic>
    </p:spTree>
  </p:cSld>
  <p:clrMapOvr>
    <a:masterClrMapping/>
  </p:clrMapOvr>
  <p:transition advClick="0" advTm="2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0 0  L 0 -0.33333  E" pathEditMode="relative" ptsTypes="">
                                      <p:cBhvr>
                                        <p:cTn id="6" dur="2000" fill="hold"/>
                                        <p:tgtEl>
                                          <p:spTgt spid="1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1521"/>
            <a:ext cx="9139944" cy="6854958"/>
          </a:xfrm>
          <a:prstGeom prst="rect">
            <a:avLst/>
          </a:prstGeom>
        </p:spPr>
      </p:pic>
      <p:pic>
        <p:nvPicPr>
          <p:cNvPr id="5" name="Content Placeholder 3" descr="pl_lt_old.png"/>
          <p:cNvPicPr>
            <a:picLocks noChangeAspect="1"/>
          </p:cNvPicPr>
          <p:nvPr/>
        </p:nvPicPr>
        <p:blipFill>
          <a:blip r:embed="rId3" cstate="print"/>
          <a:stretch>
            <a:fillRect/>
          </a:stretch>
        </p:blipFill>
        <p:spPr>
          <a:xfrm>
            <a:off x="2771800" y="476672"/>
            <a:ext cx="2345684" cy="5904045"/>
          </a:xfrm>
          <a:prstGeom prst="rect">
            <a:avLst/>
          </a:prstGeom>
        </p:spPr>
      </p:pic>
      <p:pic>
        <p:nvPicPr>
          <p:cNvPr id="8" name="Content Placeholder 3" descr="pl_lt_old.png"/>
          <p:cNvPicPr>
            <a:picLocks noChangeAspect="1"/>
          </p:cNvPicPr>
          <p:nvPr/>
        </p:nvPicPr>
        <p:blipFill>
          <a:blip r:embed="rId4" cstate="print"/>
          <a:stretch>
            <a:fillRect/>
          </a:stretch>
        </p:blipFill>
        <p:spPr>
          <a:xfrm>
            <a:off x="6804248" y="2132856"/>
            <a:ext cx="1563549" cy="4176461"/>
          </a:xfrm>
          <a:prstGeom prst="rect">
            <a:avLst/>
          </a:prstGeom>
        </p:spPr>
      </p:pic>
      <p:pic>
        <p:nvPicPr>
          <p:cNvPr id="11" name="Picture 10" descr="Sunglasses.png"/>
          <p:cNvPicPr>
            <a:picLocks noChangeAspect="1"/>
          </p:cNvPicPr>
          <p:nvPr/>
        </p:nvPicPr>
        <p:blipFill>
          <a:blip r:embed="rId5" cstate="print"/>
          <a:stretch>
            <a:fillRect/>
          </a:stretch>
        </p:blipFill>
        <p:spPr>
          <a:xfrm>
            <a:off x="3419872" y="-531440"/>
            <a:ext cx="1008112" cy="365095"/>
          </a:xfrm>
          <a:prstGeom prst="rect">
            <a:avLst/>
          </a:prstGeom>
          <a:noFill/>
        </p:spPr>
      </p:pic>
    </p:spTree>
  </p:cSld>
  <p:clrMapOvr>
    <a:masterClrMapping/>
  </p:clrMapOvr>
  <p:transition advClick="0" advTm="2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2.22222E-6 1.11111E-6 C 0.00695 -0.00486 0.01181 -0.00509 0.01979 -0.00625 C 0.03368 -0.00578 0.04792 -0.0081 0.06163 -0.00463 C 0.07257 -0.00185 0.08108 0.00926 0.09184 0.01389 C 0.10382 0.0257 0.11736 0.03542 0.12795 0.04954 C 0.14288 0.06945 0.13611 0.06158 0.14757 0.07431 C 0.14931 0.08218 0.15695 0.09445 0.16163 0.1007 C 0.1625 0.10324 0.16337 0.10579 0.16406 0.10857 C 0.16528 0.1132 0.16754 0.12246 0.16754 0.12246 C 0.16667 0.13635 0.16858 0.15162 0.16406 0.16435 C 0.16215 0.16968 0.15712 0.17986 0.15712 0.17986 C 0.15382 0.19584 0.15938 0.17153 0.14896 0.19838 C 0.13004 0.24723 0.07917 0.24607 0.04427 0.24792 C 0.0158 0.24723 -0.00955 0.24723 -0.03715 0.24329 C -0.05364 0.23797 -0.07187 0.23102 -0.08837 0.22778 C -0.09722 0.22408 -0.10608 0.22361 -0.11528 0.22153 C -0.12639 0.22338 -0.13854 0.2213 -0.14878 0.22778 C -0.17031 0.24167 -0.18142 0.29121 -0.18837 0.31922 C -0.18889 0.33635 -0.19062 0.36111 -0.18837 0.37824 C -0.18767 0.3838 -0.18524 0.38866 -0.18368 0.39375 C -0.16736 0.45047 -0.14358 0.48611 -0.09757 0.49607 C 0.08941 0.49051 0.00712 0.49051 0.15 0.49306 C 0.16563 0.50324 0.18177 0.51042 0.1941 0.52709 C 0.19757 0.53889 0.20278 0.54699 0.20469 0.55973 C 0.20434 0.56991 0.20521 0.58056 0.20347 0.59051 C 0.20052 0.6081 0.1967 0.60672 0.1908 0.61852 C 0.18524 0.62917 0.18576 0.63334 0.17917 0.6419 C 0.16615 0.65834 0.15295 0.67014 0.13837 0.68357 C 0.10035 0.71875 0.06076 0.73889 0.01632 0.75486 C 0.01163 0.75648 0.00729 0.75973 0.00243 0.76111 C -0.01614 0.76621 -0.03385 0.7669 -0.05226 0.77361 C -0.07049 0.7801 -0.07187 0.78148 -0.09201 0.79051 C -0.09878 0.79375 -0.10469 0.79977 -0.11163 0.80301 C -0.12795 0.7831 -0.12986 0.77917 -0.15347 0.76111 C -0.15885 0.75695 -0.16528 0.75579 -0.17083 0.75185 C -0.18003 0.74514 -0.18785 0.7331 -0.19653 0.72547 C -0.20278 0.71991 -0.20955 0.71505 -0.21614 0.70996 C -0.24722 0.68542 -0.27691 0.65764 -0.28594 0.60764 C -0.28455 0.5831 -0.28993 0.57014 -0.27778 0.5581 C -0.27135 0.54491 -0.25729 0.54074 -0.24653 0.53797 C -0.2368 0.53843 -0.22674 0.53635 -0.21736 0.53935 C -0.20278 0.54398 -0.1816 0.57014 -0.17083 0.58125 C -0.13941 0.61389 -0.11424 0.65741 -0.08715 0.69607 C -0.07934 0.70741 -0.06962 0.71574 -0.06163 0.72709 C -0.03281 0.76783 -0.00278 0.80648 0.03142 0.83866 C 0.04688 0.85324 0.06198 0.8625 0.07795 0.87431 C 0.10851 0.89676 0.07309 0.875 0.09896 0.89306 C 0.11441 0.90394 0.13299 0.90996 0.15 0.91621 C 0.15625 0.91852 0.16215 0.92361 0.16858 0.92547 C 0.18108 0.92894 0.1941 0.92778 0.20712 0.92871 C 0.24705 0.92547 0.26927 0.93565 0.29184 0.89769 C 0.29757 0.87084 0.29601 0.88334 0.29774 0.86042 C 0.29722 0.83982 0.29826 0.81621 0.29427 0.79537 C 0.28351 0.73959 0.25399 0.69445 0.20938 0.68681 C 0.18438 0.69121 0.15833 0.69537 0.13733 0.71621 C 0.13125 0.72199 0.12674 0.73033 0.12101 0.73635 C 0.11597 0.74144 0.10972 0.74422 0.10469 0.74885 C 0.0967 0.75556 0.08872 0.76273 0.08142 0.77037 C 0.05972 0.79236 0.03594 0.82408 0.00938 0.83565 C 0.0033 0.8382 -0.0033 0.84005 -0.0092 0.84329 C -0.01614 0.84699 -0.02153 0.85093 -0.02899 0.85255 C -0.04323 0.85949 -0.05555 0.86227 -0.07101 0.86343 C -0.12448 0.87223 -0.17847 0.87223 -0.23246 0.87431 C -0.27014 0.87269 -0.34774 0.89838 -0.36979 0.83241 C -0.37118 0.81273 -0.37326 0.77361 -0.37326 0.77361 C -0.37274 0.75023 -0.37344 0.71181 -0.36858 0.68681 C -0.35573 0.62014 -0.32135 0.54676 -0.29288 0.48982 C -0.27864 0.46135 -0.26649 0.42616 -0.24653 0.40301 C -0.22031 0.37269 -0.20052 0.36297 -0.16736 0.3456 C -0.15521 0.33912 -0.12899 0.33473 -0.12899 0.33473 C -0.07934 0.33797 -0.04444 0.33426 2.22222E-6 0.35023 C 0.03594 0.3632 0.07205 0.38912 0.10469 0.40926 C 0.18368 0.45787 0.2599 0.51459 0.33611 0.57037 C 0.38368 0.60533 0.43472 0.6338 0.47674 0.68056 C 0.48576 0.69074 0.49983 0.70764 0.50712 0.72246 C 0.51372 0.73565 0.5257 0.76273 0.5257 0.76273 C 0.52778 0.775 0.5309 0.78843 0.53021 0.80139 C 0.52899 0.82315 0.5283 0.84537 0.52448 0.86667 C 0.52274 0.87593 0.51806 0.88357 0.51406 0.89144 C 0.50521 0.90857 0.49549 0.92454 0.48611 0.94098 C 0.48125 0.94977 0.45556 0.97176 0.44896 0.97662 C 0.41667 1.00023 0.37778 1.01783 0.3408 1.02153 C 0.3191 1.02361 0.2974 1.02361 0.2757 1.02477 C 0.17795 1.01528 0.12292 1.01042 0.03611 0.95348 C 0.02396 0.9456 -0.02587 0.9088 -0.03125 0.9007 C -0.05521 0.86551 -0.06476 0.8463 -0.08142 0.80463 C -0.08698 0.77361 -0.08941 0.75 -0.09288 0.71922 C -0.09219 0.71042 -0.09444 0.65463 -0.07899 0.64028 C -0.06198 0.62431 -0.03871 0.61644 -0.01858 0.61551 C 0.06823 0.61111 0.15504 0.60718 0.24184 0.60301 C 0.29462 0.5794 0.34722 0.55116 0.37222 0.48056 C 0.37726 0.44468 0.37813 0.41968 0.37222 0.38125 C 0.36615 0.34236 0.34306 0.29375 0.32795 0.2588 C 0.31129 0.22037 0.29462 0.19815 0.26042 0.19375 C 0.22813 0.19468 0.20486 0.18843 0.17656 0.20301 C 0.14254 0.22084 0.13941 0.22709 0.10816 0.25718 C 0.07222 0.29167 0.04948 0.31783 0.0257 0.36736 C 0.02136 0.37639 0.01528 0.38426 0.01163 0.39375 C -0.00087 0.42593 -0.00625 0.45903 -0.01736 0.49144 C -0.02153 0.52361 -0.02239 0.55301 -0.02326 0.58588 C -0.02274 0.6257 -0.01875 0.69121 -0.02205 0.73473 C -0.02309 0.74931 -0.03212 0.7632 -0.03715 0.77523 C -0.06198 0.83496 -0.11111 0.88588 -0.16267 0.89306 C -0.17812 0.8926 -0.19375 0.89306 -0.2092 0.89144 C -0.23976 0.8882 -0.2717 0.85417 -0.28246 0.8169 C -0.28177 0.8051 -0.28264 0.79283 -0.28021 0.78125 C -0.27274 0.74584 -0.23993 0.70672 -0.22205 0.68056 C -0.17882 0.61736 -0.13108 0.55047 -0.11528 0.46505 C -0.11302 0.42685 -0.11545 0.38843 -0.13246 0.35648 C -0.14809 0.32709 -0.17569 0.30486 -0.18489 0.26968 C -0.18403 0.26551 -0.18385 0.26111 -0.18246 0.25718 C -0.17847 0.24699 -0.15833 0.23635 -0.15451 0.23403 C -0.13698 0.22269 -0.11667 0.22176 -0.09757 0.22014 C -0.07864 0.22107 -0.05937 0.21968 -0.04062 0.22315 C -0.0243 0.22616 0.00608 0.2419 0.02222 0.25116 C 0.08924 0.28935 0.15295 0.34514 0.18021 0.43866 C 0.18941 0.50486 0.16406 0.53797 0.13264 0.57986 C 0.10122 0.62176 0.06337 0.65533 0.03021 0.69445 C 0.02274 0.70324 0.01736 0.70648 0.01059 0.71621 C 0.00538 0.72361 0.00295 0.73264 -0.00104 0.74098 C 0.00139 0.75533 -0.00035 0.7544 0.02222 0.7456 C 0.0257 0.74422 0.04948 0.72662 0.0559 0.72084 C 0.08038 0.69931 0.10955 0.6713 0.12326 0.63565 C 0.13316 0.61019 0.13403 0.60348 0.13941 0.57986 C 0.14254 0.5051 0.13889 0.60486 0.14184 0.47593 C 0.14201 0.4676 0.14219 0.45926 0.14306 0.45116 C 0.14375 0.44398 0.14636 0.44283 0.14896 0.43704 C 0.16615 0.39885 0.18646 0.39283 0.21632 0.37986 C 0.2349 0.38033 0.25365 0.38033 0.27222 0.38125 C 0.28351 0.38172 0.29271 0.39074 0.30347 0.39375 C 0.3059 0.39537 0.30816 0.39699 0.31059 0.39838 C 0.31198 0.39908 0.31372 0.39908 0.31511 0.4 C 0.33212 0.41019 0.3125 0.39931 0.32448 0.40926 C 0.32847 0.4125 0.33316 0.41412 0.33733 0.4169 C 0.34236 0.42593 0.35035 0.42824 0.3559 0.43704 C 0.36285 0.44769 0.36806 0.45996 0.3757 0.46968 C 0.37813 0.47292 0.37813 0.47732 0.38021 0.48056 " pathEditMode="relative" ptsTypes="ffffffffffffffffffffffffffffffffffffffffffffffffffffffffffffffffffffffffffffffffffffffffffffffffffffffffffffffffffffffffffffffffffffffffA">
                                      <p:cBhvr>
                                        <p:cTn id="6" dur="5000" fill="hold"/>
                                        <p:tgtEl>
                                          <p:spTgt spid="1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1521"/>
            <a:ext cx="9139944" cy="6854958"/>
          </a:xfrm>
          <a:prstGeom prst="rect">
            <a:avLst/>
          </a:prstGeom>
        </p:spPr>
      </p:pic>
      <p:pic>
        <p:nvPicPr>
          <p:cNvPr id="5" name="Content Placeholder 3" descr="pl_lt_old.png"/>
          <p:cNvPicPr>
            <a:picLocks noChangeAspect="1"/>
          </p:cNvPicPr>
          <p:nvPr/>
        </p:nvPicPr>
        <p:blipFill>
          <a:blip r:embed="rId3" cstate="print"/>
          <a:stretch>
            <a:fillRect/>
          </a:stretch>
        </p:blipFill>
        <p:spPr>
          <a:xfrm>
            <a:off x="2771800" y="476672"/>
            <a:ext cx="2345684" cy="5904045"/>
          </a:xfrm>
          <a:prstGeom prst="rect">
            <a:avLst/>
          </a:prstGeom>
        </p:spPr>
      </p:pic>
      <p:pic>
        <p:nvPicPr>
          <p:cNvPr id="8" name="Content Placeholder 3" descr="pl_lt_old.png"/>
          <p:cNvPicPr>
            <a:picLocks noChangeAspect="1"/>
          </p:cNvPicPr>
          <p:nvPr/>
        </p:nvPicPr>
        <p:blipFill>
          <a:blip r:embed="rId4" cstate="print"/>
          <a:stretch>
            <a:fillRect/>
          </a:stretch>
        </p:blipFill>
        <p:spPr>
          <a:xfrm>
            <a:off x="6804248" y="2132856"/>
            <a:ext cx="1563549" cy="4176461"/>
          </a:xfrm>
          <a:prstGeom prst="rect">
            <a:avLst/>
          </a:prstGeom>
        </p:spPr>
      </p:pic>
      <p:sp>
        <p:nvSpPr>
          <p:cNvPr id="7" name="Rounded Rectangular Callout 6"/>
          <p:cNvSpPr/>
          <p:nvPr/>
        </p:nvSpPr>
        <p:spPr>
          <a:xfrm>
            <a:off x="0" y="5157192"/>
            <a:ext cx="9144000" cy="1700808"/>
          </a:xfrm>
          <a:prstGeom prst="wedgeRoundRectCallout">
            <a:avLst>
              <a:gd name="adj1" fmla="val 30244"/>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err="1" smtClean="0"/>
              <a:t>Kwl</a:t>
            </a:r>
            <a:r>
              <a:rPr lang="en-GB" sz="3200" dirty="0" smtClean="0"/>
              <a:t>.</a:t>
            </a:r>
            <a:endParaRPr lang="en-GB" sz="3200" dirty="0"/>
          </a:p>
        </p:txBody>
      </p:sp>
      <p:pic>
        <p:nvPicPr>
          <p:cNvPr id="9" name="Picture 8" descr="Sunglasses.png"/>
          <p:cNvPicPr>
            <a:picLocks noChangeAspect="1"/>
          </p:cNvPicPr>
          <p:nvPr/>
        </p:nvPicPr>
        <p:blipFill>
          <a:blip r:embed="rId5" cstate="print"/>
          <a:stretch>
            <a:fillRect/>
          </a:stretch>
        </p:blipFill>
        <p:spPr>
          <a:xfrm>
            <a:off x="6876256" y="2708920"/>
            <a:ext cx="1008112" cy="365095"/>
          </a:xfrm>
          <a:prstGeom prst="rect">
            <a:avLst/>
          </a:prstGeom>
          <a:noFill/>
        </p:spPr>
      </p:pic>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1521"/>
            <a:ext cx="9139944" cy="6854958"/>
          </a:xfrm>
          <a:prstGeom prst="rect">
            <a:avLst/>
          </a:prstGeom>
        </p:spPr>
      </p:pic>
      <p:pic>
        <p:nvPicPr>
          <p:cNvPr id="4" name="Content Placeholder 3" descr="pl_lt_old.png"/>
          <p:cNvPicPr>
            <a:picLocks noGrp="1" noChangeAspect="1"/>
          </p:cNvPicPr>
          <p:nvPr>
            <p:ph idx="1"/>
          </p:nvPr>
        </p:nvPicPr>
        <p:blipFill>
          <a:blip r:embed="rId3" cstate="print"/>
          <a:stretch>
            <a:fillRect/>
          </a:stretch>
        </p:blipFill>
        <p:spPr>
          <a:xfrm>
            <a:off x="3059832" y="476672"/>
            <a:ext cx="3096343" cy="5904045"/>
          </a:xfrm>
        </p:spPr>
      </p:pic>
      <p:sp>
        <p:nvSpPr>
          <p:cNvPr id="7" name="Rounded Rectangular Callout 6"/>
          <p:cNvSpPr/>
          <p:nvPr/>
        </p:nvSpPr>
        <p:spPr>
          <a:xfrm>
            <a:off x="0" y="5157192"/>
            <a:ext cx="9144000" cy="1700808"/>
          </a:xfrm>
          <a:prstGeom prst="wedgeRoundRectCallout">
            <a:avLst>
              <a:gd name="adj1" fmla="val -10987"/>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Exactly.</a:t>
            </a:r>
            <a:endParaRPr lang="en-GB" sz="3200" dirty="0"/>
          </a:p>
        </p:txBody>
      </p:sp>
    </p:spTree>
  </p:cSld>
  <p:clrMapOvr>
    <a:masterClrMapping/>
  </p:clrMapOvr>
  <p:transition/>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1521"/>
            <a:ext cx="9139944" cy="6854958"/>
          </a:xfrm>
          <a:prstGeom prst="rect">
            <a:avLst/>
          </a:prstGeom>
        </p:spPr>
      </p:pic>
      <p:pic>
        <p:nvPicPr>
          <p:cNvPr id="5" name="Content Placeholder 3" descr="pl_lt_old.png"/>
          <p:cNvPicPr>
            <a:picLocks noChangeAspect="1"/>
          </p:cNvPicPr>
          <p:nvPr/>
        </p:nvPicPr>
        <p:blipFill>
          <a:blip r:embed="rId3" cstate="print"/>
          <a:stretch>
            <a:fillRect/>
          </a:stretch>
        </p:blipFill>
        <p:spPr>
          <a:xfrm>
            <a:off x="2771800" y="476672"/>
            <a:ext cx="2345684" cy="5904045"/>
          </a:xfrm>
          <a:prstGeom prst="rect">
            <a:avLst/>
          </a:prstGeom>
        </p:spPr>
      </p:pic>
      <p:pic>
        <p:nvPicPr>
          <p:cNvPr id="8" name="Content Placeholder 3" descr="pl_lt_old.png"/>
          <p:cNvPicPr>
            <a:picLocks noChangeAspect="1"/>
          </p:cNvPicPr>
          <p:nvPr/>
        </p:nvPicPr>
        <p:blipFill>
          <a:blip r:embed="rId4" cstate="print"/>
          <a:stretch>
            <a:fillRect/>
          </a:stretch>
        </p:blipFill>
        <p:spPr>
          <a:xfrm>
            <a:off x="6804248" y="2132856"/>
            <a:ext cx="1563549" cy="4176461"/>
          </a:xfrm>
          <a:prstGeom prst="rect">
            <a:avLst/>
          </a:prstGeom>
        </p:spPr>
      </p:pic>
      <p:pic>
        <p:nvPicPr>
          <p:cNvPr id="9" name="Picture 8" descr="Sunglasses.png"/>
          <p:cNvPicPr>
            <a:picLocks noChangeAspect="1"/>
          </p:cNvPicPr>
          <p:nvPr/>
        </p:nvPicPr>
        <p:blipFill>
          <a:blip r:embed="rId5" cstate="print"/>
          <a:stretch>
            <a:fillRect/>
          </a:stretch>
        </p:blipFill>
        <p:spPr>
          <a:xfrm>
            <a:off x="6876256" y="2708920"/>
            <a:ext cx="1008112" cy="365095"/>
          </a:xfrm>
          <a:prstGeom prst="rect">
            <a:avLst/>
          </a:prstGeom>
          <a:noFill/>
        </p:spPr>
      </p:pic>
    </p:spTree>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6.66667E-6 -1.11111E-6 C -0.01112 -0.00741 -0.02257 -0.00926 -0.0349 -0.01088 C -0.07049 -0.00995 -0.10626 -0.00926 -0.14185 -0.00787 C -0.15608 -0.00741 -0.15469 -0.00741 -0.14879 -0.00463 C -0.14514 -0.00602 -0.13299 -0.01088 -0.13021 -0.0125 C -0.12709 -0.01458 -0.12431 -0.01829 -0.12084 -0.02014 C -0.11424 -0.02384 -0.10001 -0.0294 -0.10001 -0.0294 C -0.09132 -0.04097 -0.08872 -0.04375 -0.1198 -0.01551 C -0.1283 -0.00787 -0.13664 0.00046 -0.14549 0.00764 C -0.20226 0.05463 -0.26198 0.09653 -0.3198 0.14097 C -0.40122 0.20324 -0.31945 0.14537 -0.37553 0.18125 C -0.37917 0.18356 -0.38247 0.18634 -0.38594 0.18912 C -0.38768 0.19051 -0.39254 0.19282 -0.39063 0.19375 C -0.38803 0.19491 -0.38525 0.19167 -0.38247 0.19074 C -0.35573 0.16852 -0.33264 0.13958 -0.30816 0.11319 C -0.28803 0.09143 -0.25469 0.06435 -0.24549 0.0294 C -0.26563 0.01991 -0.29271 0.03565 -0.3106 0.04653 C -0.36337 0.07917 -0.42466 0.11319 -0.4698 0.16435 C -0.44584 0.17292 -0.43073 0.16574 -0.40695 0.15185 C -0.36528 0.12755 -0.30521 0.09699 -0.27084 0.05116 C -0.31077 0.04514 -0.34323 0.06991 -0.379 0.0868 C -0.51181 0.14977 -0.33994 0.05764 -0.47778 0.14097 C -0.48994 0.14838 -0.50278 0.15301 -0.51511 0.15972 C -0.52344 0.16435 -0.53941 0.17523 -0.53941 0.17523 C -0.47483 0.18125 -0.40122 0.15972 -0.34306 0.12245 C -0.32501 0.11088 -0.30921 0.1037 -0.29532 0.08518 C -0.29566 0.0831 -0.29532 0.08032 -0.29653 0.07893 C -0.30452 0.06991 -0.33872 0.07037 -0.34757 0.06967 C -0.41511 0.07523 -0.4948 0.09167 -0.55573 0.13171 C -0.5606 0.13819 -0.56164 0.13796 -0.54532 0.13634 C -0.53247 0.13518 -0.5198 0.13217 -0.50695 0.13009 C -0.48039 0.11667 -0.45313 0.10255 -0.43143 0.07755 C -0.42292 0.05555 -0.45712 0.05509 -0.46615 0.05417 C -0.49185 0.05717 -0.51754 0.0588 -0.54306 0.06342 C -0.55261 0.06505 -0.56181 0.06875 -0.57084 0.07292 C -0.57848 0.07662 -0.60105 0.08912 -0.59306 0.0868 C -0.58403 0.08426 -0.57518 0.08148 -0.56615 0.07893 C -0.48004 0.01991 -0.55521 0.07222 -0.50226 0.03403 C -0.48698 0.02292 -0.47153 0.01505 -0.46042 -0.00324 C -0.45921 -0.00764 -0.45678 -0.01227 -0.46511 -0.01088 C -0.48351 -0.0081 -0.50174 -0.00255 -0.5198 0.00162 C -0.52796 0.00579 -0.53629 0.0088 -0.5441 0.01389 C -0.5533 0.01991 -0.5606 0.03403 -0.57084 0.03403 C -0.57275 0.03403 -0.56737 0.03125 -0.56615 0.0294 C -0.56233 0.02361 -0.55955 0.01667 -0.55573 0.01088 C -0.55139 0.00417 -0.54601 -0.00116 -0.54185 -0.00787 C -0.52935 -0.02847 -0.51771 -0.05023 -0.50573 -0.0713 C -0.49775 -0.08542 -0.48785 -0.09722 -0.479 -0.11019 C -0.47414 -0.11736 -0.46615 -0.13333 -0.46615 -0.13333 C -0.46737 -0.13495 -0.46823 -0.1375 -0.4698 -0.13796 C -0.47639 -0.13935 -0.48143 -0.1162 -0.48143 -0.1162 C -0.4856 -0.08727 -0.48785 -0.07847 -0.4849 -0.04491 C -0.47709 0.04097 -0.41424 0.11574 -0.35348 0.13333 C -0.34237 0.13657 -0.33108 0.13634 -0.3198 0.13796 C -0.28126 0.13634 -0.24219 0.13565 -0.20348 0.13333 C -0.1823 0.13217 -0.18542 0.13079 -0.16737 0.12407 C -0.16129 0.12176 -0.14879 0.11782 -0.14879 0.11782 C -0.14306 0.11018 -0.13994 0.10463 -0.15105 0.13333 C -0.1573 0.14907 -0.16494 0.16342 -0.17205 0.17824 C -0.19966 0.23518 -0.24098 0.30324 -0.29532 0.31157 C -0.30348 0.31065 -0.31198 0.3118 -0.3198 0.30856 C -0.33577 0.30208 -0.3507 0.28449 -0.36389 0.2713 C -0.38073 0.2544 -0.39966 0.24005 -0.41737 0.22477 C -0.4283 0.21528 -0.45191 0.19213 -0.46511 0.18912 C -0.47639 0.19861 -0.47101 0.19514 -0.48143 0.2 C -0.5007 0.2213 -0.51146 0.22569 -0.53594 0.2294 C -0.55348 0.22755 -0.57188 0.22986 -0.58837 0.22176 C -0.59549 0.21829 -0.60226 0.21342 -0.60921 0.20926 C -0.61198 0.20764 -0.61737 0.20463 -0.61737 0.20463 C -0.62032 0.20069 -0.62414 0.19815 -0.62674 0.19375 C -0.63612 0.17824 -0.64028 0.15532 -0.64653 0.13796 C -0.66146 0.09653 -0.68091 0.05926 -0.69185 0.01551 C -0.69306 0.0044 -0.6941 -0.01227 -0.70001 -0.02014 C -0.69775 -0.02847 -0.69636 -0.02801 -0.68941 -0.03102 C -0.67969 -0.04097 -0.66841 -0.04491 -0.65695 -0.04954 C -0.6356 -0.06759 -0.59532 -0.07338 -0.5698 -0.07593 C -0.55851 -0.07546 -0.54723 -0.07593 -0.53594 -0.07454 C -0.5349 -0.07431 -0.53369 -0.07269 -0.53369 -0.0713 C -0.53369 -0.04745 -0.54185 -0.0331 -0.54879 -0.0125 C -0.56337 0.03102 -0.57987 0.07569 -0.60226 0.11319 C -0.61407 0.13287 -0.62362 0.14954 -0.63716 0.16597 C -0.64428 0.17454 -0.6415 0.17245 -0.64879 0.17986 C -0.65261 0.1838 -0.65712 0.18611 -0.65695 0.18611 C -0.65382 0.18727 -0.6507 0.18495 -0.64757 0.18449 C -0.60521 0.16528 -0.55834 0.15926 -0.51389 0.15648 C -0.50105 0.1544 -0.48803 0.1544 -0.47553 0.15046 C -0.36389 0.11458 -0.46198 0.13426 -0.38247 0.1162 C -0.3191 0.10185 -0.25573 0.09768 -0.19185 0.09143 C -0.1849 0.08935 -0.17796 0.08704 -0.17084 0.08518 C -0.16789 0.08449 -0.16164 0.08796 -0.16164 0.0838 C -0.16164 0.07963 -0.16771 0.08241 -0.17084 0.08217 C -0.17865 0.08148 -0.18629 0.08102 -0.1941 0.08055 C -0.25139 0.06944 -0.30834 0.05856 -0.36511 0.04329 C -0.40695 0.03194 -0.45174 0.02662 -0.49063 0.00162 C -0.43855 -0.01644 -0.38664 -0.03426 -0.3349 -0.0544 C -0.32587 -0.05787 -0.31615 -0.05671 -0.30695 -0.05903 C -0.29705 -0.06134 -0.28768 -0.06482 -0.27778 -0.06829 C -0.24914 -0.07847 -0.21997 -0.09028 -0.19063 -0.09607 C -0.18855 -0.09722 -0.18594 -0.09815 -0.18369 -0.09931 C -0.18091 -0.1007 -0.18941 -0.09653 -0.19185 -0.09468 C -0.19931 -0.08912 -0.2066 -0.08333 -0.21389 -0.07755 C -0.22848 -0.06574 -0.24306 -0.05579 -0.25834 -0.04491 C -0.28924 -0.02245 -0.32223 -0.00509 -0.35452 0.01389 C -0.38021 0.02917 -0.40573 0.04722 -0.43247 0.0588 C -0.43872 0.06458 -0.43768 0.06967 -0.43941 0.05741 C -0.44046 -0.00533 -0.44046 -0.05741 -0.45816 -0.11482 C -0.47379 -0.07199 -0.49341 -0.03241 -0.51268 0.00764 C -0.52223 0.02755 -0.53421 0.04676 -0.53941 0.06967 C -0.54341 0.02986 -0.53872 -0.01343 -0.54757 -0.05278 C -0.54792 -0.05695 -0.54827 -0.06088 -0.54879 -0.06505 C -0.54896 -0.06667 -0.54896 -0.07083 -0.55001 -0.06991 C -0.55174 -0.06829 -0.55122 -0.06458 -0.55226 -0.06204 C -0.55469 -0.05602 -0.55764 -0.0507 -0.56042 -0.04491 C -0.56372 -0.0382 -0.56511 -0.03009 -0.56858 -0.02338 C -0.57935 -0.00278 -0.58785 0.01898 -0.59757 0.04028 C -0.60001 0.0456 -0.60382 0.05 -0.60573 0.05579 C -0.60886 0.06574 -0.61164 0.07755 -0.61737 0.08518 C -0.62257 0.10231 -0.62066 0.09537 -0.62327 0.10532 C -0.629 0.09352 -0.62292 0.02847 -0.62205 0.00926 C -0.6224 -0.02685 -0.62257 -0.0632 -0.62327 -0.09931 C -0.62344 -0.11181 -0.6224 -0.10903 -0.62674 -0.11482 C -0.62952 -0.10926 -0.63126 -0.10417 -0.6349 -0.09931 C -0.63837 -0.08958 -0.64514 -0.07708 -0.65001 -0.06829 C -0.65539 -0.05857 -0.6533 -0.06574 -0.65695 -0.05741 C -0.66129 -0.04722 -0.66459 -0.03773 -0.67084 -0.0294 C -0.67726 -0.00463 -0.66858 -0.03519 -0.67778 -0.0125 C -0.679 -0.00949 -0.6816 0.00324 -0.68247 0.00625 C -0.6849 0.01412 -0.68785 0.02176 -0.69063 0.0294 C -0.69219 0.04467 -0.69514 0.04352 -0.68143 0.04329 C -0.63525 0.04236 -0.58924 0.04028 -0.54306 0.03866 C -0.51372 0.02986 -0.48751 0.01782 -0.46042 -1.11111E-6 C -0.4573 -0.00208 -0.454 -0.0037 -0.45122 -0.00625 C -0.44896 -0.00833 -0.44653 -0.01065 -0.4441 -0.0125 C -0.44098 -0.01482 -0.43369 -0.01713 -0.43369 -0.01713 C -0.41893 -0.01296 -0.40539 -0.0044 -0.39063 -1.11111E-6 C -0.37865 0.00347 -0.3665 0.00486 -0.35452 0.00764 C -0.34948 0.0088 -0.34445 0.01018 -0.33941 0.01088 C -0.32744 0.01273 -0.30348 0.01551 -0.30348 0.01551 C -0.29462 0.01898 -0.28542 0.0206 -0.27674 0.02477 C -0.26893 0.0287 -0.26198 0.03542 -0.25469 0.04028 C -0.25018 0.05509 -0.25244 0.06829 -0.25695 0.08217 C -0.27119 0.12639 -0.3073 0.15023 -0.34185 0.15509 C -0.36858 0.1544 -0.39566 0.15717 -0.42205 0.15185 C -0.4349 0.1493 -0.44757 0.14491 -0.46042 0.14259 C -0.46893 0.13773 -0.4783 0.13125 -0.48716 0.1287 C -0.4915 0.12292 -0.49723 0.11898 -0.50001 0.11157 C -0.5033 0.10278 -0.50504 0.09282 -0.50816 0.0838 C -0.51042 0.05324 -0.51823 0.01667 -0.49532 -0.00162 C -0.48768 -0.01528 -0.4757 -0.01597 -0.46389 -0.01875 C -0.4441 -0.0169 -0.4316 -0.01435 -0.41389 -0.01088 C -0.39549 -0.00116 -0.36233 -0.00509 -0.34757 -0.00463 C -0.32483 0.00092 -0.30365 0.00324 -0.28039 0.00463 C -0.26563 0.00393 -0.25035 0.00602 -0.23594 0.00162 C -0.22535 -0.00162 -0.21528 -0.00718 -0.20452 -0.00926 C -0.19497 -0.01366 -0.18542 -0.0206 -0.1757 -0.02338 C -0.16876 -0.02778 -0.16285 -0.03403 -0.15573 -0.03727 C -0.14914 -0.04375 -0.13924 -0.05278 -0.1316 -0.05579 C -0.13021 -0.05741 -0.12917 -0.05926 -0.12796 -0.06042 C -0.12674 -0.06134 -0.12518 -0.06088 -0.12431 -0.06204 C -0.12275 -0.06366 -0.12223 -0.06644 -0.12084 -0.06829 C -0.1198 -0.06968 -0.11876 -0.07037 -0.11737 -0.0713 C -0.11146 -0.08218 -0.10712 -0.09375 -0.10452 -0.10695 C -0.10504 -0.11991 -0.10504 -0.13287 -0.10591 -0.14583 C -0.10608 -0.15093 -0.10869 -0.15278 -0.11164 -0.15509 C -0.12622 -0.16597 -0.13855 -0.16759 -0.15452 -0.17222 C -0.19636 -0.16991 -0.17396 -0.17315 -0.19185 -0.16597 C -0.19775 -0.15833 -0.20695 -0.14954 -0.21164 -0.1412 C -0.21355 -0.13796 -0.21441 -0.1338 -0.21615 -0.13033 C -0.21858 -0.12593 -0.22188 -0.12245 -0.22431 -0.11783 C -0.23073 -0.10533 -0.23577 -0.09051 -0.24185 -0.07755 C -0.25087 -0.0581 -0.2599 -0.03843 -0.26858 -0.01875 C -0.26997 -0.01181 -0.27275 -0.00648 -0.27674 -0.00162 C -0.27917 0.00949 -0.28525 0.01042 -0.29323 0.01389 C -0.29185 0.00486 -0.28976 -0.00556 -0.2849 -0.0125 C -0.28282 -0.01921 -0.28126 -0.02593 -0.279 -0.03264 C -0.28039 -0.05185 -0.28004 -0.07107 -0.28247 -0.09005 C -0.28316 -0.09537 -0.28646 -0.09931 -0.28855 -0.10394 C -0.30296 -0.14005 -0.32778 -0.14838 -0.35695 -0.15208 C -0.37865 -0.15046 -0.4007 -0.15255 -0.42205 -0.14722 C -0.43525 -0.14398 -0.44757 -0.13542 -0.45921 -0.12708 C -0.51268 -0.08958 -0.53976 -0.04607 -0.55695 0.03102 C -0.56251 0.08449 -0.55886 0.1368 -0.53716 0.18125 C -0.52917 0.17801 -0.52657 0.15509 -0.52431 0.1456 C -0.51823 0.11898 -0.50782 0.09421 -0.50001 0.06829 C -0.4981 0.06157 -0.49775 0.05417 -0.49532 0.04792 C -0.48976 0.0338 -0.47257 -0.00671 -0.46181 -0.02014 C -0.44445 -0.04144 -0.42518 -0.05556 -0.40452 -0.06991 C -0.39532 -0.07616 -0.3915 -0.0794 -0.38143 -0.08218 C -0.36233 -0.08727 -0.34271 -0.08565 -0.32344 -0.08681 C -0.31355 -0.0963 -0.29862 -0.09977 -0.28716 -0.10394 C -0.279 -0.10695 -0.26285 -0.1132 -0.26285 -0.1132 C -0.23594 -0.11273 -0.20903 -0.11482 -0.18247 -0.11158 C -0.17796 -0.11111 -0.17483 -0.10533 -0.17084 -0.10232 C -0.15053 -0.08727 -0.14289 -0.07847 -0.12796 -0.05579 C -0.12344 -0.04167 -0.11823 -0.02801 -0.11389 -0.01389 C -0.11181 0.00903 -0.11233 0.03356 -0.12084 0.05417 C -0.12275 0.0588 -0.12587 0.06204 -0.12796 0.06667 C -0.13021 0.07245 -0.13091 0.07963 -0.13369 0.08518 C -0.13577 0.08958 -0.13941 0.09213 -0.14185 0.09606 C -0.15469 0.11805 -0.1573 0.1243 -0.17327 0.1456 C -0.17969 0.15393 -0.18785 0.16667 -0.19653 0.1706 C -0.23785 0.15555 -0.25573 0.11852 -0.28716 0.08518 C -0.30278 0.06852 -0.3231 0.05417 -0.33716 0.03403 C -0.32709 -0.0044 -0.36407 -0.02245 -0.38369 -0.03102 C -0.38976 -0.0338 -0.40053 -0.03796 -0.40695 -0.03889 C -0.41355 -0.03982 -0.42014 -0.03982 -0.42674 -0.04028 C -0.45816 -0.0382 -0.46216 -0.04445 -0.48143 -0.0294 C -0.48351 -0.02037 -0.49601 -0.01435 -0.50226 -0.01088 C -0.50816 -0.00324 -0.51407 0.00324 -0.5198 0.01088 C -0.52674 0.02014 -0.52014 0.01574 -0.52674 0.0294 C -0.52848 0.0331 -0.53178 0.03518 -0.53369 0.03866 C -0.53751 0.04583 -0.53976 0.0544 -0.54306 0.06204 C -0.54376 0.06667 -0.5441 0.07153 -0.54532 0.07592 C -0.54653 0.08032 -0.54931 0.0838 -0.55001 0.08842 C -0.55122 0.09745 -0.5507 0.10694 -0.55105 0.1162 C -0.54983 0.13426 -0.54966 0.15255 -0.54757 0.1706 C -0.54532 0.19074 -0.53907 0.2044 -0.53247 0.22176 C -0.5198 0.25555 -0.53959 0.20602 -0.52553 0.24653 C -0.51823 0.26805 -0.50764 0.28611 -0.49757 0.30532 C -0.48403 0.33102 -0.47066 0.3625 -0.45001 0.37986 C -0.42691 0.3993 -0.40417 0.41967 -0.379 0.43403 C -0.36789 0.44028 -0.35747 0.44722 -0.34532 0.44954 C -0.33994 0.45069 -0.329 0.45278 -0.329 0.45278 C -0.30921 0.45162 -0.28941 0.45301 -0.2698 0.44954 C -0.26077 0.44792 -0.25278 0.4412 -0.2441 0.43727 C -0.2191 0.42569 -0.19549 0.40995 -0.17205 0.39375 C -0.14775 0.37685 -0.11615 0.3618 -0.09775 0.33333 C -0.09497 0.32917 -0.09341 0.32361 -0.09063 0.31944 C -0.07935 0.30324 -0.08473 0.32083 -0.07674 0.30069 C -0.06546 0.27199 -0.08299 0.30555 -0.06615 0.27592 C -0.06198 0.25949 -0.05782 0.24583 -0.05105 0.23102 C -0.04723 0.20509 -0.04306 0.17917 -0.03837 0.15347 C -0.03716 0.13889 -0.03594 0.12454 -0.0349 0.10995 C -0.0356 0.07847 -0.03577 0.04699 -0.03716 0.01551 C -0.03768 0.00463 -0.04271 -0.00162 -0.04653 -0.01088 C -0.05417 -0.03009 -0.0599 -0.04977 -0.06858 -0.06829 C -0.07691 -0.08611 -0.08403 -0.10509 -0.09306 -0.12245 C -0.10053 -0.13681 -0.1099 -0.14537 -0.1198 -0.15509 C -0.12153 -0.15671 -0.12275 -0.15949 -0.12431 -0.16134 C -0.12709 -0.16458 -0.12952 -0.16783 -0.13264 -0.1706 C -0.15504 -0.1919 -0.17865 -0.20255 -0.20573 -0.20625 C -0.26146 -0.20417 -0.26928 -0.20787 -0.30695 -0.19699 C -0.36077 -0.16042 -0.40087 -0.13426 -0.43247 -0.06204 C -0.45504 -0.01019 -0.44914 -0.02222 -0.46389 0.04028 C -0.46615 0.05 -0.47101 0.06967 -0.47101 0.06967 C -0.47327 0.15278 -0.48837 0.24329 -0.45226 0.31782 C -0.44914 0.32454 -0.43438 0.35532 -0.42553 0.36273 C -0.4066 0.37847 -0.39132 0.38171 -0.37084 0.38912 C -0.35348 0.3875 -0.3356 0.38981 -0.31858 0.38449 C -0.28056 0.37268 -0.23959 0.32477 -0.21737 0.2868 C -0.15955 0.18866 -0.13212 0.14167 -0.10816 0.01713 C -0.10938 -0.00972 -0.10834 -0.03704 -0.11164 -0.06366 C -0.11563 -0.09653 -0.14098 -0.13935 -0.16164 -0.15671 C -0.21789 -0.20394 -0.24879 -0.2213 -0.3106 -0.23403 C -0.3823 -0.23171 -0.42101 -0.24421 -0.4698 -0.17523 C -0.4783 -0.16343 -0.50348 -0.11806 -0.50816 -0.10556 C -0.51962 -0.07477 -0.53837 -0.01088 -0.53837 -0.01088 C -0.54132 0.02755 -0.54636 0.06829 -0.54063 0.10694 C -0.52882 0.1868 -0.46685 0.23727 -0.41042 0.25116 C -0.39931 0.25393 -0.38803 0.25231 -0.37674 0.25278 C -0.35539 0.24907 -0.33351 0.24861 -0.31268 0.2419 C -0.30139 0.23819 -0.2915 0.22917 -0.28143 0.22176 C -0.21528 0.17361 -0.17674 0.10926 -0.15452 0.01389 C -0.15417 -0.00046 -0.15226 -0.01505 -0.15365 -0.0294 C -0.15608 -0.05926 -0.15886 -0.08935 -0.16615 -0.11783 C -0.1816 -0.17801 -0.24549 -0.19583 -0.28369 -0.20787 C -0.31511 -0.20671 -0.34671 -0.20995 -0.37778 -0.20463 C -0.4908 -0.18495 -0.56303 -0.0375 -0.60001 0.08981 C -0.60278 0.11528 -0.60816 0.14028 -0.60816 0.16597 C -0.60816 0.20486 -0.60626 0.24421 -0.60001 0.28217 C -0.59098 0.3375 -0.54358 0.38125 -0.50816 0.40162 C -0.47987 0.41782 -0.45087 0.41713 -0.42084 0.42014 C -0.40643 0.41921 -0.39202 0.42037 -0.37778 0.41713 C -0.30626 0.40092 -0.20695 0.32708 -0.17327 0.23727 C -0.16754 0.22199 -0.16476 0.20509 -0.16042 0.18912 C -0.1448 0.06458 -0.19445 -0.02477 -0.27674 -0.0713 C -0.28855 -0.07801 -0.30018 -0.08542 -0.31268 -0.08843 C -0.32952 -0.09236 -0.34688 -0.09051 -0.36389 -0.09144 C -0.45504 -0.08195 -0.53941 -0.04514 -0.59879 0.05417 C -0.62344 0.09514 -0.62587 0.11435 -0.63941 0.16111 C -0.63629 0.19583 -0.63733 0.23148 -0.63021 0.26505 C -0.61806 0.32199 -0.56164 0.35787 -0.52327 0.36898 C -0.50921 0.37292 -0.49462 0.37106 -0.48021 0.37199 C -0.46181 0.37037 -0.44254 0.37292 -0.42431 0.36736 C -0.40174 0.36042 -0.38056 0.34699 -0.35921 0.33495 C -0.26789 0.2838 -0.16615 0.20162 -0.1349 0.06967 C -0.13646 0.0412 -0.13386 0.01204 -0.13941 -0.01551 C -0.14358 -0.03472 -0.15417 -0.05023 -0.16285 -0.06667 C -0.19688 -0.13218 -0.23716 -0.15718 -0.2941 -0.17685 C -0.31806 -0.17269 -0.34271 -0.17292 -0.36615 -0.16435 C -0.38178 -0.1588 -0.39532 -0.14607 -0.40921 -0.13495 C -0.46823 -0.0875 -0.49566 -0.02107 -0.52553 0.0588 C -0.52744 0.07384 -0.53195 0.08866 -0.53143 0.10393 C -0.53073 0.12801 -0.52848 0.15255 -0.52205 0.17523 C -0.51251 0.20903 -0.45678 0.24606 -0.43369 0.25278 C -0.41737 0.25764 -0.40035 0.25486 -0.38369 0.25579 C -0.32257 0.2493 -0.26511 0.2287 -0.21858 0.17199 C -0.20244 0.15231 -0.19879 0.13055 -0.19063 0.10393 C -0.19219 0.07592 -0.19011 0.04722 -0.19532 0.02014 C -0.19879 0.00208 -0.20834 -0.01273 -0.21615 -0.02801 C -0.24671 -0.0882 -0.28768 -0.11921 -0.34063 -0.12708 C -0.36112 -0.12338 -0.38247 -0.12431 -0.40226 -0.1162 C -0.45417 -0.09514 -0.4757 -0.00579 -0.49063 0.05278 C -0.49132 0.08171 -0.49428 0.13148 -0.48716 0.15972 C -0.46771 0.23588 -0.40938 0.25555 -0.35695 0.26342 C -0.3415 0.26088 -0.32553 0.26134 -0.3106 0.25579 C -0.2356 0.22801 -0.18299 0.1368 -0.14757 0.05116 C -0.14549 0.03727 -0.14046 0.02361 -0.1408 0.00926 C -0.14132 -0.05972 -0.15035 -0.10625 -0.19879 -0.13495 C -0.20782 -0.14028 -0.21806 -0.1412 -0.22778 -0.14421 C -0.2533 -0.14213 -0.27935 -0.14398 -0.30452 -0.13796 C -0.32066 -0.13403 -0.33542 -0.12361 -0.35001 -0.11482 C -0.44254 -0.06019 -0.50487 -0.00301 -0.52674 0.13495 C -0.52518 0.15301 -0.52639 0.17199 -0.52205 0.18912 C -0.50712 0.24792 -0.4632 0.28796 -0.42084 0.30532 C -0.4066 0.31111 -0.3915 0.31065 -0.37674 0.31319 C -0.34757 0.30694 -0.31789 0.30463 -0.28941 0.29444 C -0.24827 0.27963 -0.2257 0.22037 -0.2106 0.17361 C -0.21164 0.14514 -0.20973 0.11643 -0.21389 0.08842 C -0.2165 0.07106 -0.22396 0.05579 -0.23021 0.04028 C -0.26476 -0.04583 -0.31268 -0.08611 -0.38369 -0.09931 C -0.44844 -0.0912 -0.50487 -0.05741 -0.5441 0.01551 C -0.55296 0.03194 -0.55816 0.05162 -0.56511 0.06967 C -0.56632 0.09236 -0.57066 0.12893 -0.56268 0.15185 C -0.53525 0.23009 -0.45955 0.24815 -0.40348 0.25741 C -0.36823 0.25324 -0.3323 0.25417 -0.29775 0.24491 C -0.28091 0.24051 -0.26615 0.22778 -0.25105 0.21713 C -0.21459 0.19143 -0.20244 0.17014 -0.18594 0.12245 C -0.18716 0.10486 -0.18577 0.08657 -0.18941 0.06967 C -0.1981 0.03217 -0.24705 0.00185 -0.27084 -0.00787 C -0.28507 -0.01366 -0.30053 -0.01412 -0.31511 -0.01713 C -0.34619 -0.01343 -0.37761 -0.01435 -0.40816 -0.00625 C -0.45869 0.00717 -0.50001 0.05046 -0.5198 0.11157 C -0.51685 0.12755 -0.51685 0.14537 -0.51042 0.15972 C -0.4915 0.20278 -0.43178 0.21759 -0.39879 0.22639 C -0.32483 0.21643 -0.27396 0.22292 -0.229 0.13958 C -0.22744 0.13287 -0.22396 0.12639 -0.22431 0.11944 C -0.22848 0.0456 -0.28421 0.02639 -0.33021 0.02176 C -0.36164 0.0294 -0.39376 0.03264 -0.42431 0.04491 C -0.44896 0.05486 -0.48039 0.08935 -0.50105 0.10995 C -0.50816 0.12454 -0.51685 0.13773 -0.52205 0.15347 C -0.52553 0.16366 -0.52657 0.175 -0.52674 0.18611 C -0.52796 0.25 -0.47327 0.26412 -0.43716 0.2743 C -0.41546 0.27014 -0.39323 0.26921 -0.37205 0.26204 C -0.33039 0.24792 -0.30417 0.20116 -0.28941 0.15185 C -0.2882 0.14097 -0.28507 0.13032 -0.28594 0.11944 C -0.28785 0.09514 -0.29132 0.07083 -0.29775 0.04792 C -0.30973 0.00417 -0.34341 -0.01296 -0.37431 -0.02014 C -0.38941 -0.01806 -0.40521 -0.01968 -0.4198 -0.01389 C -0.44983 -0.00208 -0.46563 0.03889 -0.47778 0.07292 C -0.47969 0.08518 -0.4849 0.09745 -0.48386 0.10995 C -0.47778 0.17407 -0.46181 0.21643 -0.41615 0.23866 C -0.40382 0.24467 -0.39063 0.24583 -0.37778 0.24954 C -0.35608 0.24398 -0.33351 0.24236 -0.31268 0.23264 C -0.28455 0.21944 -0.26615 0.17847 -0.25469 0.1456 C -0.2533 0.13472 -0.25018 0.12407 -0.25105 0.11319 C -0.25278 0.09167 -0.25591 0.06991 -0.26164 0.04954 C -0.27605 -0.00093 -0.32535 -0.01134 -0.35921 -0.01713 C -0.40382 -0.01111 -0.42813 0.01412 -0.45452 0.06204 C -0.45764 0.07639 -0.46459 0.09028 -0.46389 0.10532 C -0.46268 0.13449 -0.45834 0.16435 -0.44896 0.19074 C -0.44341 0.20579 -0.43108 0.21481 -0.42084 0.22477 C -0.38994 0.25463 -0.35869 0.25856 -0.32205 0.26042 C -0.30886 0.25579 -0.29497 0.2537 -0.28247 0.24653 C -0.25573 0.23125 -0.24462 0.18981 -0.23369 0.1581 C -0.23264 0.1456 -0.22935 0.13333 -0.23021 0.12083 C -0.23195 0.09653 -0.23577 0.07245 -0.24185 0.04954 C -0.25313 0.00625 -0.29844 -0.0088 -0.32778 -0.01088 C -0.36928 -0.00579 -0.4066 0.02338 -0.42674 0.0743 C -0.43351 0.09167 -0.43768 0.11065 -0.44306 0.1287 C -0.4481 0.19444 -0.4448 0.24398 -0.39653 0.28055 C -0.38421 0.28981 -0.37014 0.29398 -0.35695 0.30069 C -0.33351 0.29653 -0.30903 0.29653 -0.28594 0.28842 C -0.26372 0.28079 -0.24636 0.25509 -0.23021 0.23565 C -0.22639 0.22616 -0.20747 0.18426 -0.20695 0.1706 C -0.20226 0.0625 -0.24827 -0.00926 -0.32674 -0.01875 C -0.33594 -0.01759 -0.34566 -0.01945 -0.35452 -0.01551 C -0.3823 -0.00278 -0.38976 0.01111 -0.40921 0.03565 C -0.42396 0.07361 -0.45122 0.14236 -0.41858 0.18125 C -0.39862 0.20486 -0.37657 0.22546 -0.35348 0.24329 C -0.3474 0.24815 -0.33941 0.2463 -0.33264 0.24792 C -0.31667 0.24282 -0.30001 0.24097 -0.2849 0.23264 C -0.25643 0.21713 -0.24011 0.17523 -0.22778 0.14097 C -0.2198 0.09606 -0.21268 0.01782 -0.25834 0.00463 C -0.26528 0.00255 -0.27292 0.00347 -0.28039 0.00301 C -0.2981 0.0088 -0.31702 0.01018 -0.33369 0.02014 C -0.37501 0.04444 -0.39323 0.10162 -0.41042 0.15185 C -0.41806 0.21157 -0.42448 0.26366 -0.37431 0.29305 C -0.3632 0.29954 -0.35105 0.30231 -0.33941 0.30694 C -0.31424 0.30185 -0.2882 0.30139 -0.26389 0.29143 C -0.23039 0.27778 -0.20869 0.24143 -0.19306 0.20301 C -0.19185 0.19329 -0.18907 0.18356 -0.18941 0.17361 C -0.18994 0.15694 -0.19132 0.13981 -0.19532 0.12407 C -0.20417 0.09097 -0.23073 0.08102 -0.25226 0.06967 C -0.27119 0.07176 -0.29098 0.06898 -0.30921 0.07592 C -0.36441 0.09699 -0.39323 0.1618 -0.41389 0.22639 C -0.41042 0.25162 -0.41042 0.27824 -0.40348 0.30231 C -0.39671 0.32592 -0.35417 0.34097 -0.34532 0.3456 C -0.32275 0.34305 -0.29983 0.34467 -0.27778 0.33796 C -0.27136 0.33611 -0.23351 0.29861 -0.229 0.29444 C -0.21268 0.26111 -0.21077 0.25046 -0.20921 0.21088 C -0.22501 0.1331 -0.22813 0.05995 -0.29323 0.04028 C -0.30504 0.04398 -0.31806 0.04375 -0.329 0.05116 C -0.34653 0.06296 -0.35903 0.11042 -0.36511 0.12708 C -0.37327 0.18403 -0.38438 0.24745 -0.34063 0.28518 C -0.33282 0.2919 -0.32275 0.29236 -0.31389 0.29606 C -0.30105 0.2919 -0.28733 0.29143 -0.2757 0.2838 C -0.25157 0.26852 -0.23664 0.2287 -0.22674 0.19838 C -0.22553 0.1912 -0.2231 0.18403 -0.22344 0.17662 C -0.22431 0.12731 -0.23473 0.10903 -0.26754 0.09305 C -0.279 0.09467 -0.29098 0.09329 -0.30226 0.09768 C -0.32396 0.10625 -0.34063 0.14699 -0.35001 0.1706 C -0.35365 0.20972 -0.35869 0.24606 -0.32205 0.25741 C -0.31632 0.25926 -0.3106 0.25833 -0.30452 0.2588 C -0.29688 0.25717 -0.28872 0.2581 -0.28143 0.25417 C -0.25435 0.23958 -0.2382 0.20949 -0.22344 0.17824 C -0.22084 0.15764 -0.2165 0.13704 -0.21615 0.1162 C -0.21563 0.0831 -0.2533 0.07268 -0.2698 0.06667 C -0.28803 0.06875 -0.3066 0.06736 -0.32431 0.07292 C -0.35626 0.08287 -0.38334 0.11736 -0.40573 0.14722 C -0.40764 0.15602 -0.41216 0.16435 -0.41164 0.17361 C -0.40851 0.22824 -0.37553 0.22523 -0.3441 0.22778 C -0.33178 0.22616 -0.31893 0.22755 -0.30695 0.22315 C -0.26285 0.20694 -0.22622 0.17037 -0.20573 0.1162 C -0.20539 0.10995 -0.20261 0.09213 -0.20695 0.08518 C -0.22066 0.06296 -0.24462 0.06296 -0.26389 0.06042 C -0.27396 0.06134 -0.28438 0.05995 -0.2941 0.06342 C -0.32257 0.07338 -0.34393 0.09884 -0.36389 0.12546 C -0.36528 0.13518 -0.36858 0.14676 -0.36389 0.15648 C -0.35573 0.17361 -0.33542 0.17708 -0.32205 0.17986 C -0.31737 0.1794 -0.31251 0.18009 -0.30816 0.17824 C -0.29566 0.17268 -0.28768 0.15417 -0.28039 0.14097 C -0.27778 0.1081 -0.27848 0.08981 -0.30452 0.08518 C -0.31268 0.08889 -0.32136 0.09097 -0.329 0.09606 C -0.34931 0.10949 -0.35452 0.14143 -0.36042 0.16736 C -0.36077 0.17268 -0.36303 0.20023 -0.36042 0.20764 C -0.3533 0.22778 -0.33768 0.23079 -0.32344 0.23264 C -0.30608 0.2243 -0.30174 0.21643 -0.28941 0.19838 C -0.28039 0.16991 -0.2757 0.13981 -0.28369 0.10856 C -0.28959 0.08588 -0.31251 0.07917 -0.32674 0.0743 C -0.33994 0.07801 -0.35382 0.07847 -0.36615 0.08518 C -0.37518 0.09005 -0.38195 0.10023 -0.38941 0.10856 C -0.41216 0.13449 -0.42257 0.15717 -0.4349 0.19213 C -0.43247 0.20347 -0.43264 0.21643 -0.42778 0.22639 C -0.41424 0.25463 -0.37674 0.25231 -0.35695 0.25417 C -0.34688 0.25324 -0.33646 0.25486 -0.32674 0.25116 C -0.28178 0.23356 -0.2507 0.1919 -0.22674 0.14097 C -0.22553 0.1338 -0.2231 0.12685 -0.22344 0.11944 C -0.22396 0.07917 -0.23716 0.06389 -0.26511 0.06042 C -0.2757 0.06458 -0.28646 0.06713 -0.29653 0.07292 C -0.31494 0.0838 -0.32674 0.1088 -0.33716 0.13009 C -0.33872 0.13727 -0.3415 0.14421 -0.34185 0.15185 C -0.34237 0.16481 -0.34237 0.17824 -0.33941 0.19074 C -0.33299 0.21829 -0.30921 0.2287 -0.29063 0.23102 C -0.28126 0.22801 -0.27153 0.22662 -0.26285 0.22176 C -0.25209 0.21597 -0.24705 0.19676 -0.24306 0.18449 C -0.24671 0.14907 -0.24306 0.14398 -0.26754 0.13495 C -0.2757 0.13657 -0.28403 0.13588 -0.29185 0.13958 C -0.3033 0.14514 -0.3099 0.16667 -0.31389 0.17986 C -0.31806 0.22662 -0.27796 0.25486 -0.24757 0.2588 C -0.229 0.25717 -0.23073 0.26042 -0.22431 0.24028 C -0.22466 0.23403 -0.22431 0.22778 -0.22553 0.22176 C -0.23073 0.19907 -0.24393 0.18935 -0.25921 0.18125 C -0.27119 0.18333 -0.28334 0.18449 -0.29532 0.1875 C -0.3033 0.18958 -0.31164 0.21088 -0.31164 0.21088 C -0.31476 0.22361 -0.3158 0.23333 -0.32084 0.24491 C -0.32171 0.25324 -0.32744 0.2912 -0.32431 0.29305 C -0.31146 0.30046 -0.29636 0.29005 -0.28247 0.28842 C -0.27153 0.28009 -0.26077 0.27106 -0.25105 0.26042 C -0.24914 0.2581 -0.24705 0.25555 -0.24549 0.25278 C -0.24323 0.2493 -0.23941 0.2419 -0.23941 0.2419 C -0.2382 0.23426 -0.23473 0.23194 -0.23264 0.22477 C -0.22952 0.21551 -0.22778 0.20671 -0.22674 0.19676 C -0.22709 0.18657 -0.22674 0.17616 -0.22778 0.16597 C -0.22865 0.15671 -0.23733 0.15023 -0.24063 0.14259 C -0.24497 0.13217 -0.24792 0.12037 -0.25226 0.10995 C -0.2632 0.0831 -0.25191 0.1125 -0.26042 0.09606 C -0.26407 0.08912 -0.26615 0.08102 -0.2698 0.0743 C -0.27431 0.06597 -0.27952 0.05833 -0.28369 0.04954 C -0.2856 0.04074 -0.28855 0.03472 -0.29063 0.02639 C -0.29289 0.01852 -0.2941 0.01018 -0.29775 0.00301 C -0.29983 -0.01065 -0.30157 -0.02384 -0.30452 -0.03727 C -0.30626 -0.05301 -0.31112 -0.06852 -0.31737 -0.08218 C -0.3191 -0.09074 -0.32223 -0.09908 -0.32674 -0.10556 C -0.32796 -0.11065 -0.32813 -0.11644 -0.33021 -0.12107 C -0.33768 -0.13843 -0.33004 -0.1125 -0.33594 -0.13171 C -0.3382 -0.13912 -0.33872 -0.14468 -0.34306 -0.15046 C -0.34532 -0.16065 -0.34966 -0.16991 -0.35226 -0.17986 C -0.35157 -0.18773 -0.35157 -0.1956 -0.35001 -0.20324 C -0.34914 -0.20695 -0.34028 -0.2088 -0.33837 -0.20926 C -0.32709 -0.21227 -0.3283 -0.21111 -0.31164 -0.2125 C -0.27587 -0.21134 -0.24011 -0.21158 -0.20452 -0.20926 C -0.19862 -0.2088 -0.18039 -0.1956 -0.17778 -0.19375 C -0.14827 -0.17408 -0.12848 -0.13982 -0.11615 -0.09931 C -0.11372 -0.06644 -0.11181 -0.05394 -0.11511 -0.01713 C -0.11702 0.00301 -0.13733 0.04051 -0.14879 0.05579 C -0.15521 0.06435 -0.16389 0.06991 -0.17084 0.07755 C -0.18803 0.09653 -0.17709 0.08727 -0.18855 0.10231 C -0.21164 0.13333 -0.22483 0.16829 -0.23264 0.21088 C -0.23073 0.22384 -0.2316 0.23912 -0.22553 0.24954 C -0.21632 0.26574 -0.19046 0.27106 -0.1757 0.27292 C -0.16007 0.27176 -0.12344 0.27338 -0.10226 0.26342 C -0.06424 0.2456 -0.02205 0.21042 -0.00105 0.16273 C 0.00416 0.15092 0.00677 0.13565 0.00937 0.12245 C 0.0118 0.0956 0.01284 0.06875 0.01406 0.0419 C 0.01371 0.02477 0.01371 0.00787 0.01284 -0.00926 C 0.01163 -0.03125 -6.66667E-6 -0.04954 -0.01164 -0.06366 C -0.0224 -0.07662 -0.01546 -0.07338 -0.02553 -0.07593 C -0.03403 -0.08495 -0.04341 -0.09259 -0.05348 -0.09769 C -0.05747 -0.10301 -0.06858 -0.10857 -0.06858 -0.10857 C -0.07327 -0.11482 -0.07778 -0.11736 -0.08369 -0.12107 C -0.08941 -0.12431 -0.09532 -0.13056 -0.10105 -0.13333 C -0.11424 -0.13982 -0.11355 -0.13912 -0.12553 -0.14259 C -0.12796 -0.14329 -0.13004 -0.14514 -0.13264 -0.14583 C -0.13751 -0.14722 -0.14757 -0.14884 -0.14757 -0.14884 C -0.15278 -0.15116 -0.1573 -0.15579 -0.16285 -0.15671 C -0.17969 -0.15949 -0.19688 -0.15857 -0.21389 -0.15972 C -0.24358 -0.15833 -0.27014 -0.15787 -0.29879 -0.15347 C -0.30695 -0.14954 -0.31528 -0.14815 -0.32344 -0.14421 C -0.34619 -0.13264 -0.36754 -0.11389 -0.38941 -0.09931 C -0.3941 -0.09607 -0.39775 -0.09074 -0.40226 -0.08681 C -0.41025 -0.07986 -0.42674 -0.06667 -0.42674 -0.06667 C -0.43664 -0.05 -0.44844 -0.03565 -0.45816 -0.01875 C -0.46042 -0.01458 -0.46094 -0.00926 -0.46268 -0.00463 C -0.47483 0.02639 -0.48212 0.04907 -0.4849 0.0838 C -0.48073 0.14398 -0.4691 0.17454 -0.4441 0.22477 C -0.43994 0.2331 -0.43577 0.24537 -0.43021 0.25278 C -0.41719 0.27014 -0.39792 0.28032 -0.38143 0.28981 C -0.34376 0.31157 -0.30816 0.32361 -0.26754 0.3287 C -0.24185 0.32755 -0.21615 0.32731 -0.19063 0.32546 C -0.17778 0.32454 -0.16476 0.31389 -0.15226 0.30995 C -0.14601 0.30347 -0.14132 0.30116 -0.13369 0.2993 C -0.12448 0.29167 -0.11337 0.28565 -0.10452 0.27755 C -0.0941 0.26805 -0.08369 0.25856 -0.07327 0.24954 C -0.06007 0.23796 -0.06615 0.24676 -0.05695 0.23565 C -0.04966 0.22685 -0.04514 0.21528 -0.03837 0.20625 C -0.03803 0.20417 -0.03785 0.20208 -0.03716 0.2 C -0.03629 0.19722 -0.03438 0.19491 -0.03369 0.19213 C -0.03282 0.18866 -0.03316 0.18472 -0.03247 0.18125 C -0.03091 0.17268 -0.02848 0.16435 -0.02553 0.15648 C -0.02153 0.14583 -0.02171 0.13426 -0.01511 0.12546 C -0.0132 0.11597 -0.01129 0.10555 -0.00695 0.09768 C -0.00556 0.08842 -0.00139 0.08264 0.00121 0.0743 C 0.00329 0.06759 0.00451 0.05972 0.0059 0.05278 C 0.00642 0.04005 0.00954 0.01505 0.00694 0.00162 C 0.00486 -0.00926 -0.00626 -0.01945 -0.01268 -0.02477 C -0.01858 -0.03588 -0.01025 -0.02176 -0.02431 -0.03565 C -0.03421 -0.04537 -0.04619 -0.05278 -0.05695 -0.06042 C -0.07501 -0.07338 -0.0941 -0.08333 -0.11268 -0.09468 C -0.12587 -0.10278 -0.13716 -0.11389 -0.15105 -0.11945 C -0.1658 -0.13241 -0.18299 -0.14375 -0.20001 -0.15046 C -0.20695 -0.1581 -0.21303 -0.16042 -0.22084 -0.16597 C -0.22761 -0.17083 -0.23455 -0.17732 -0.24185 -0.17986 C -0.25695 -0.19352 -0.27344 -0.20903 -0.29063 -0.21713 C -0.29532 -0.22176 -0.30139 -0.22431 -0.30573 -0.2294 C -0.30747 -0.23125 -0.30851 -0.23403 -0.3106 -0.23565 C -0.31737 -0.2419 -0.32448 -0.24375 -0.33021 -0.25278 C -0.33716 -0.26366 -0.33994 -0.2787 -0.3441 -0.29144 C -0.34671 -0.29954 -0.35053 -0.30695 -0.35348 -0.31482 C -0.35469 -0.31806 -0.35469 -0.32245 -0.35573 -0.3257 C -0.35938 -0.33681 -0.36424 -0.34722 -0.36858 -0.3581 C -0.37014 -0.36597 -0.37223 -0.37361 -0.37327 -0.38148 C -0.37431 -0.39028 -0.37448 -0.39931 -0.37674 -0.40787 C -0.37952 -0.43889 -0.37848 -0.42431 -0.38021 -0.45116 C -0.37952 -0.4625 -0.37778 -0.47408 -0.37778 -0.48542 " pathEditMode="relative" ptsTypes="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A">
                                      <p:cBhvr>
                                        <p:cTn id="6" dur="20000" fill="hold"/>
                                        <p:tgtEl>
                                          <p:spTgt spid="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1521"/>
            <a:ext cx="9139944" cy="6854958"/>
          </a:xfrm>
          <a:prstGeom prst="rect">
            <a:avLst/>
          </a:prstGeom>
        </p:spPr>
      </p:pic>
      <p:pic>
        <p:nvPicPr>
          <p:cNvPr id="5" name="Content Placeholder 3" descr="pl_lt_old.png"/>
          <p:cNvPicPr>
            <a:picLocks noChangeAspect="1"/>
          </p:cNvPicPr>
          <p:nvPr/>
        </p:nvPicPr>
        <p:blipFill>
          <a:blip r:embed="rId3" cstate="print"/>
          <a:stretch>
            <a:fillRect/>
          </a:stretch>
        </p:blipFill>
        <p:spPr>
          <a:xfrm>
            <a:off x="2771800" y="476672"/>
            <a:ext cx="2345684" cy="5904045"/>
          </a:xfrm>
          <a:prstGeom prst="rect">
            <a:avLst/>
          </a:prstGeom>
        </p:spPr>
      </p:pic>
      <p:pic>
        <p:nvPicPr>
          <p:cNvPr id="8" name="Content Placeholder 3" descr="pl_lt_old.png"/>
          <p:cNvPicPr>
            <a:picLocks noChangeAspect="1"/>
          </p:cNvPicPr>
          <p:nvPr/>
        </p:nvPicPr>
        <p:blipFill>
          <a:blip r:embed="rId4" cstate="print"/>
          <a:stretch>
            <a:fillRect/>
          </a:stretch>
        </p:blipFill>
        <p:spPr>
          <a:xfrm>
            <a:off x="6804248" y="2132856"/>
            <a:ext cx="1563549" cy="4176461"/>
          </a:xfrm>
          <a:prstGeom prst="rect">
            <a:avLst/>
          </a:prstGeom>
        </p:spPr>
      </p:pic>
      <p:sp>
        <p:nvSpPr>
          <p:cNvPr id="7" name="Rounded Rectangular Callout 6"/>
          <p:cNvSpPr/>
          <p:nvPr/>
        </p:nvSpPr>
        <p:spPr>
          <a:xfrm>
            <a:off x="0" y="5157192"/>
            <a:ext cx="9144000" cy="1700808"/>
          </a:xfrm>
          <a:prstGeom prst="wedgeRoundRectCallout">
            <a:avLst>
              <a:gd name="adj1" fmla="val 30244"/>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Professor?</a:t>
            </a:r>
            <a:endParaRPr lang="en-GB" sz="3200" dirty="0"/>
          </a:p>
        </p:txBody>
      </p:sp>
    </p:spTree>
  </p:cSld>
  <p:clrMapOvr>
    <a:masterClrMapping/>
  </p:clrMapOvr>
  <p:transition/>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1521"/>
            <a:ext cx="9139944" cy="6854958"/>
          </a:xfrm>
          <a:prstGeom prst="rect">
            <a:avLst/>
          </a:prstGeom>
        </p:spPr>
      </p:pic>
      <p:pic>
        <p:nvPicPr>
          <p:cNvPr id="5" name="Content Placeholder 3" descr="pl_lt_old.png"/>
          <p:cNvPicPr>
            <a:picLocks noChangeAspect="1"/>
          </p:cNvPicPr>
          <p:nvPr/>
        </p:nvPicPr>
        <p:blipFill>
          <a:blip r:embed="rId3" cstate="print"/>
          <a:stretch>
            <a:fillRect/>
          </a:stretch>
        </p:blipFill>
        <p:spPr>
          <a:xfrm>
            <a:off x="2771800" y="476672"/>
            <a:ext cx="2345684" cy="5904045"/>
          </a:xfrm>
          <a:prstGeom prst="rect">
            <a:avLst/>
          </a:prstGeom>
        </p:spPr>
      </p:pic>
      <p:pic>
        <p:nvPicPr>
          <p:cNvPr id="8" name="Content Placeholder 3" descr="pl_lt_old.png"/>
          <p:cNvPicPr>
            <a:picLocks noChangeAspect="1"/>
          </p:cNvPicPr>
          <p:nvPr/>
        </p:nvPicPr>
        <p:blipFill>
          <a:blip r:embed="rId4" cstate="print"/>
          <a:stretch>
            <a:fillRect/>
          </a:stretch>
        </p:blipFill>
        <p:spPr>
          <a:xfrm>
            <a:off x="6804248" y="2132856"/>
            <a:ext cx="1563549" cy="4176461"/>
          </a:xfrm>
          <a:prstGeom prst="rect">
            <a:avLst/>
          </a:prstGeom>
        </p:spPr>
      </p:pic>
      <p:sp>
        <p:nvSpPr>
          <p:cNvPr id="7" name="Rounded Rectangular Callout 6"/>
          <p:cNvSpPr/>
          <p:nvPr/>
        </p:nvSpPr>
        <p:spPr>
          <a:xfrm>
            <a:off x="0" y="5157192"/>
            <a:ext cx="9144000" cy="1700808"/>
          </a:xfrm>
          <a:prstGeom prst="wedgeRoundRectCallout">
            <a:avLst>
              <a:gd name="adj1" fmla="val -10987"/>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Slide?</a:t>
            </a:r>
            <a:endParaRPr lang="en-GB" sz="3200" dirty="0"/>
          </a:p>
        </p:txBody>
      </p:sp>
    </p:spTree>
  </p:cSld>
  <p:clrMapOvr>
    <a:masterClrMapping/>
  </p:clrMapOvr>
  <p:transition/>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1521"/>
            <a:ext cx="9139944" cy="6854958"/>
          </a:xfrm>
          <a:prstGeom prst="rect">
            <a:avLst/>
          </a:prstGeom>
        </p:spPr>
      </p:pic>
      <p:pic>
        <p:nvPicPr>
          <p:cNvPr id="5" name="Content Placeholder 3" descr="pl_lt_old.png"/>
          <p:cNvPicPr>
            <a:picLocks noChangeAspect="1"/>
          </p:cNvPicPr>
          <p:nvPr/>
        </p:nvPicPr>
        <p:blipFill>
          <a:blip r:embed="rId3" cstate="print"/>
          <a:stretch>
            <a:fillRect/>
          </a:stretch>
        </p:blipFill>
        <p:spPr>
          <a:xfrm>
            <a:off x="2771800" y="476672"/>
            <a:ext cx="2345684" cy="5904045"/>
          </a:xfrm>
          <a:prstGeom prst="rect">
            <a:avLst/>
          </a:prstGeom>
        </p:spPr>
      </p:pic>
      <p:pic>
        <p:nvPicPr>
          <p:cNvPr id="8" name="Content Placeholder 3" descr="pl_lt_old.png"/>
          <p:cNvPicPr>
            <a:picLocks noChangeAspect="1"/>
          </p:cNvPicPr>
          <p:nvPr/>
        </p:nvPicPr>
        <p:blipFill>
          <a:blip r:embed="rId4" cstate="print"/>
          <a:stretch>
            <a:fillRect/>
          </a:stretch>
        </p:blipFill>
        <p:spPr>
          <a:xfrm>
            <a:off x="6804248" y="2132856"/>
            <a:ext cx="1563549" cy="4176461"/>
          </a:xfrm>
          <a:prstGeom prst="rect">
            <a:avLst/>
          </a:prstGeom>
        </p:spPr>
      </p:pic>
      <p:sp>
        <p:nvSpPr>
          <p:cNvPr id="7" name="Rounded Rectangular Callout 6"/>
          <p:cNvSpPr/>
          <p:nvPr/>
        </p:nvSpPr>
        <p:spPr>
          <a:xfrm>
            <a:off x="0" y="5157192"/>
            <a:ext cx="9144000" cy="1700808"/>
          </a:xfrm>
          <a:prstGeom prst="wedgeRoundRectCallout">
            <a:avLst>
              <a:gd name="adj1" fmla="val 30244"/>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Slide?</a:t>
            </a:r>
            <a:endParaRPr lang="en-GB" sz="3200" dirty="0"/>
          </a:p>
        </p:txBody>
      </p:sp>
    </p:spTree>
  </p:cSld>
  <p:clrMapOvr>
    <a:masterClrMapping/>
  </p:clrMapOvr>
  <p:transition/>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1521"/>
            <a:ext cx="9139944" cy="6854958"/>
          </a:xfrm>
          <a:prstGeom prst="rect">
            <a:avLst/>
          </a:prstGeom>
        </p:spPr>
      </p:pic>
      <p:pic>
        <p:nvPicPr>
          <p:cNvPr id="5" name="Content Placeholder 3" descr="pl_lt_old.png"/>
          <p:cNvPicPr>
            <a:picLocks noChangeAspect="1"/>
          </p:cNvPicPr>
          <p:nvPr/>
        </p:nvPicPr>
        <p:blipFill>
          <a:blip r:embed="rId3" cstate="print"/>
          <a:stretch>
            <a:fillRect/>
          </a:stretch>
        </p:blipFill>
        <p:spPr>
          <a:xfrm>
            <a:off x="2771800" y="476672"/>
            <a:ext cx="2345684" cy="5904045"/>
          </a:xfrm>
          <a:prstGeom prst="rect">
            <a:avLst/>
          </a:prstGeom>
        </p:spPr>
      </p:pic>
      <p:pic>
        <p:nvPicPr>
          <p:cNvPr id="8" name="Content Placeholder 3" descr="pl_lt_old.png"/>
          <p:cNvPicPr>
            <a:picLocks noChangeAspect="1"/>
          </p:cNvPicPr>
          <p:nvPr/>
        </p:nvPicPr>
        <p:blipFill>
          <a:blip r:embed="rId4" cstate="print"/>
          <a:stretch>
            <a:fillRect/>
          </a:stretch>
        </p:blipFill>
        <p:spPr>
          <a:xfrm>
            <a:off x="6804248" y="2132856"/>
            <a:ext cx="1563549" cy="4176461"/>
          </a:xfrm>
          <a:prstGeom prst="rect">
            <a:avLst/>
          </a:prstGeom>
        </p:spPr>
      </p:pic>
      <p:sp>
        <p:nvSpPr>
          <p:cNvPr id="7" name="Rounded Rectangular Callout 6"/>
          <p:cNvSpPr/>
          <p:nvPr/>
        </p:nvSpPr>
        <p:spPr>
          <a:xfrm>
            <a:off x="0" y="5157192"/>
            <a:ext cx="9144000" cy="1700808"/>
          </a:xfrm>
          <a:prstGeom prst="wedgeRoundRectCallout">
            <a:avLst>
              <a:gd name="adj1" fmla="val 30244"/>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Professor?</a:t>
            </a:r>
            <a:endParaRPr lang="en-GB" sz="3200" dirty="0"/>
          </a:p>
        </p:txBody>
      </p:sp>
    </p:spTree>
  </p:cSld>
  <p:clrMapOvr>
    <a:masterClrMapping/>
  </p:clrMapOvr>
  <p:transition/>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3" cstate="print"/>
          <a:stretch>
            <a:fillRect/>
          </a:stretch>
        </p:blipFill>
        <p:spPr>
          <a:xfrm>
            <a:off x="0" y="1521"/>
            <a:ext cx="9139944" cy="6854958"/>
          </a:xfrm>
          <a:prstGeom prst="rect">
            <a:avLst/>
          </a:prstGeom>
        </p:spPr>
      </p:pic>
      <p:pic>
        <p:nvPicPr>
          <p:cNvPr id="5" name="Content Placeholder 3" descr="pl_lt_old.png"/>
          <p:cNvPicPr>
            <a:picLocks noChangeAspect="1"/>
          </p:cNvPicPr>
          <p:nvPr/>
        </p:nvPicPr>
        <p:blipFill>
          <a:blip r:embed="rId4" cstate="print"/>
          <a:stretch>
            <a:fillRect/>
          </a:stretch>
        </p:blipFill>
        <p:spPr>
          <a:xfrm>
            <a:off x="2771800" y="476672"/>
            <a:ext cx="2345684" cy="5904045"/>
          </a:xfrm>
          <a:prstGeom prst="rect">
            <a:avLst/>
          </a:prstGeom>
        </p:spPr>
      </p:pic>
      <p:pic>
        <p:nvPicPr>
          <p:cNvPr id="8" name="Content Placeholder 3" descr="pl_lt_old.png"/>
          <p:cNvPicPr>
            <a:picLocks noChangeAspect="1"/>
          </p:cNvPicPr>
          <p:nvPr/>
        </p:nvPicPr>
        <p:blipFill>
          <a:blip r:embed="rId5" cstate="print"/>
          <a:stretch>
            <a:fillRect/>
          </a:stretch>
        </p:blipFill>
        <p:spPr>
          <a:xfrm>
            <a:off x="6804248" y="2132856"/>
            <a:ext cx="1563549" cy="4176461"/>
          </a:xfrm>
          <a:prstGeom prst="rect">
            <a:avLst/>
          </a:prstGeom>
        </p:spPr>
      </p:pic>
      <p:sp>
        <p:nvSpPr>
          <p:cNvPr id="7" name="Rounded Rectangular Callout 6"/>
          <p:cNvSpPr/>
          <p:nvPr/>
        </p:nvSpPr>
        <p:spPr>
          <a:xfrm>
            <a:off x="0" y="5157192"/>
            <a:ext cx="9144000" cy="1700808"/>
          </a:xfrm>
          <a:prstGeom prst="wedgeRoundRectCallout">
            <a:avLst>
              <a:gd name="adj1" fmla="val -36647"/>
              <a:gd name="adj2" fmla="val -64799"/>
              <a:gd name="adj3" fmla="val 16667"/>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solidFill>
                  <a:srgbClr val="E68900"/>
                </a:solidFill>
              </a:rPr>
              <a:t>SPONGEBOB SQUAREPANTS!!</a:t>
            </a:r>
            <a:endParaRPr lang="en-GB" sz="3200" dirty="0">
              <a:solidFill>
                <a:srgbClr val="E68900"/>
              </a:solidFill>
            </a:endParaRPr>
          </a:p>
        </p:txBody>
      </p:sp>
      <p:pic>
        <p:nvPicPr>
          <p:cNvPr id="9" name="Picture 8" descr="sb.gif"/>
          <p:cNvPicPr>
            <a:picLocks noChangeAspect="1"/>
          </p:cNvPicPr>
          <p:nvPr/>
        </p:nvPicPr>
        <p:blipFill>
          <a:blip r:embed="rId6" cstate="print"/>
          <a:stretch>
            <a:fillRect/>
          </a:stretch>
        </p:blipFill>
        <p:spPr>
          <a:xfrm rot="5400000">
            <a:off x="-3063463" y="1703422"/>
            <a:ext cx="2341587" cy="2912422"/>
          </a:xfrm>
          <a:prstGeom prst="rect">
            <a:avLst/>
          </a:prstGeom>
        </p:spPr>
      </p:pic>
      <p:pic>
        <p:nvPicPr>
          <p:cNvPr id="10" name="sb_sp_shout.mp3">
            <a:hlinkClick r:id="" action="ppaction://media"/>
          </p:cNvPr>
          <p:cNvPicPr>
            <a:picLocks noRot="1" noChangeAspect="1"/>
          </p:cNvPicPr>
          <p:nvPr>
            <a:audioFile r:link="rId1"/>
          </p:nvPr>
        </p:nvPicPr>
        <p:blipFill>
          <a:blip r:embed="rId7" cstate="print"/>
          <a:stretch>
            <a:fillRect/>
          </a:stretch>
        </p:blipFill>
        <p:spPr>
          <a:xfrm>
            <a:off x="-1188640" y="1484784"/>
            <a:ext cx="304800" cy="304800"/>
          </a:xfrm>
          <a:prstGeom prst="rect">
            <a:avLst/>
          </a:prstGeom>
        </p:spPr>
      </p:pic>
    </p:spTree>
  </p:cSld>
  <p:clrMapOvr>
    <a:masterClrMapping/>
  </p:clrMapOvr>
  <p:transition advClick="0" advTm="25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0"/>
                                  </p:stCondLst>
                                  <p:childTnLst>
                                    <p:animMotion origin="layout" path="M 0 0  L 0.25 0  E" pathEditMode="relative" ptsTypes="">
                                      <p:cBhvr>
                                        <p:cTn id="6" dur="500" fill="hold"/>
                                        <p:tgtEl>
                                          <p:spTgt spid="9"/>
                                        </p:tgtEl>
                                        <p:attrNameLst>
                                          <p:attrName>ppt_x</p:attrName>
                                          <p:attrName>ppt_y</p:attrName>
                                        </p:attrNameLst>
                                      </p:cBhvr>
                                    </p:animMotion>
                                  </p:childTnLst>
                                </p:cTn>
                              </p:par>
                              <p:par>
                                <p:cTn id="7" presetID="1" presetClass="mediacall" presetSubtype="0" fill="hold" nodeType="withEffect">
                                  <p:stCondLst>
                                    <p:cond delay="0"/>
                                  </p:stCondLst>
                                  <p:childTnLst>
                                    <p:cmd type="call" cmd="playFrom(0.0)">
                                      <p:cBhvr>
                                        <p:cTn id="8" dur="204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9" fill="hold" display="0">
                  <p:stCondLst>
                    <p:cond delay="indefinite"/>
                  </p:stCondLst>
                  <p:endCondLst>
                    <p:cond evt="onNext" delay="0">
                      <p:tgtEl>
                        <p:sldTgt/>
                      </p:tgtEl>
                    </p:cond>
                    <p:cond evt="onPrev" delay="0">
                      <p:tgtEl>
                        <p:sldTgt/>
                      </p:tgtEl>
                    </p:cond>
                    <p:cond evt="onStopAudio" delay="0">
                      <p:tgtEl>
                        <p:sldTgt/>
                      </p:tgtEl>
                    </p:cond>
                  </p:endCondLst>
                </p:cTn>
                <p:tgtEl>
                  <p:spTgt spid="10"/>
                </p:tgtEl>
              </p:cMediaNode>
            </p:audio>
          </p:childTnLst>
        </p:cTn>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1521"/>
            <a:ext cx="9139944" cy="6854958"/>
          </a:xfrm>
          <a:prstGeom prst="rect">
            <a:avLst/>
          </a:prstGeom>
        </p:spPr>
      </p:pic>
      <p:pic>
        <p:nvPicPr>
          <p:cNvPr id="5" name="Content Placeholder 3" descr="pl_lt_old.png"/>
          <p:cNvPicPr>
            <a:picLocks noChangeAspect="1"/>
          </p:cNvPicPr>
          <p:nvPr/>
        </p:nvPicPr>
        <p:blipFill>
          <a:blip r:embed="rId3" cstate="print"/>
          <a:stretch>
            <a:fillRect/>
          </a:stretch>
        </p:blipFill>
        <p:spPr>
          <a:xfrm>
            <a:off x="2771800" y="476672"/>
            <a:ext cx="2345684" cy="5904045"/>
          </a:xfrm>
          <a:prstGeom prst="rect">
            <a:avLst/>
          </a:prstGeom>
        </p:spPr>
      </p:pic>
      <p:pic>
        <p:nvPicPr>
          <p:cNvPr id="8" name="Content Placeholder 3" descr="pl_lt_old.png"/>
          <p:cNvPicPr>
            <a:picLocks noChangeAspect="1"/>
          </p:cNvPicPr>
          <p:nvPr/>
        </p:nvPicPr>
        <p:blipFill>
          <a:blip r:embed="rId4" cstate="print"/>
          <a:stretch>
            <a:fillRect/>
          </a:stretch>
        </p:blipFill>
        <p:spPr>
          <a:xfrm>
            <a:off x="6804248" y="2132856"/>
            <a:ext cx="1563549" cy="4176461"/>
          </a:xfrm>
          <a:prstGeom prst="rect">
            <a:avLst/>
          </a:prstGeom>
        </p:spPr>
      </p:pic>
      <p:pic>
        <p:nvPicPr>
          <p:cNvPr id="9" name="Picture 8" descr="sb.gif"/>
          <p:cNvPicPr>
            <a:picLocks noChangeAspect="1"/>
          </p:cNvPicPr>
          <p:nvPr/>
        </p:nvPicPr>
        <p:blipFill>
          <a:blip r:embed="rId5" cstate="print"/>
          <a:stretch>
            <a:fillRect/>
          </a:stretch>
        </p:blipFill>
        <p:spPr>
          <a:xfrm rot="5400000">
            <a:off x="-759206" y="1703422"/>
            <a:ext cx="2341587" cy="2912422"/>
          </a:xfrm>
          <a:prstGeom prst="rect">
            <a:avLst/>
          </a:prstGeom>
        </p:spPr>
      </p:pic>
      <p:sp>
        <p:nvSpPr>
          <p:cNvPr id="10" name="Rounded Rectangular Callout 9"/>
          <p:cNvSpPr/>
          <p:nvPr/>
        </p:nvSpPr>
        <p:spPr>
          <a:xfrm>
            <a:off x="0" y="5157192"/>
            <a:ext cx="9144000" cy="1700808"/>
          </a:xfrm>
          <a:prstGeom prst="wedgeRoundRectCallout">
            <a:avLst>
              <a:gd name="adj1" fmla="val -36647"/>
              <a:gd name="adj2" fmla="val -64799"/>
              <a:gd name="adj3" fmla="val 16667"/>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solidFill>
                  <a:srgbClr val="E68900"/>
                </a:solidFill>
              </a:rPr>
              <a:t>SPONGEBOB SQUAREPANTS!!</a:t>
            </a:r>
            <a:endParaRPr lang="en-GB" sz="3200" dirty="0">
              <a:solidFill>
                <a:srgbClr val="E68900"/>
              </a:solidFill>
            </a:endParaRPr>
          </a:p>
        </p:txBody>
      </p:sp>
    </p:spTree>
  </p:cSld>
  <p:clrMapOvr>
    <a:masterClrMapping/>
  </p:clrMapOvr>
  <p:transition advTm="5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0"/>
                                  </p:stCondLst>
                                  <p:childTnLst>
                                    <p:animMotion origin="layout" path="M 0 0  L -0.25 0  E" pathEditMode="relative" ptsTypes="">
                                      <p:cBhvr>
                                        <p:cTn id="6" dur="500" fill="hold"/>
                                        <p:tgtEl>
                                          <p:spTgt spid="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1521"/>
            <a:ext cx="9139944" cy="6854958"/>
          </a:xfrm>
          <a:prstGeom prst="rect">
            <a:avLst/>
          </a:prstGeom>
        </p:spPr>
      </p:pic>
      <p:pic>
        <p:nvPicPr>
          <p:cNvPr id="5" name="Content Placeholder 3" descr="pl_lt_old.png"/>
          <p:cNvPicPr>
            <a:picLocks noChangeAspect="1"/>
          </p:cNvPicPr>
          <p:nvPr/>
        </p:nvPicPr>
        <p:blipFill>
          <a:blip r:embed="rId3" cstate="print"/>
          <a:stretch>
            <a:fillRect/>
          </a:stretch>
        </p:blipFill>
        <p:spPr>
          <a:xfrm>
            <a:off x="2771800" y="476672"/>
            <a:ext cx="2345684" cy="5904045"/>
          </a:xfrm>
          <a:prstGeom prst="rect">
            <a:avLst/>
          </a:prstGeom>
        </p:spPr>
      </p:pic>
      <p:pic>
        <p:nvPicPr>
          <p:cNvPr id="8" name="Content Placeholder 3" descr="pl_lt_old.png"/>
          <p:cNvPicPr>
            <a:picLocks noChangeAspect="1"/>
          </p:cNvPicPr>
          <p:nvPr/>
        </p:nvPicPr>
        <p:blipFill>
          <a:blip r:embed="rId4" cstate="print"/>
          <a:stretch>
            <a:fillRect/>
          </a:stretch>
        </p:blipFill>
        <p:spPr>
          <a:xfrm>
            <a:off x="6804248" y="2132856"/>
            <a:ext cx="1563549" cy="4176461"/>
          </a:xfrm>
          <a:prstGeom prst="rect">
            <a:avLst/>
          </a:prstGeom>
        </p:spPr>
      </p:pic>
      <p:sp>
        <p:nvSpPr>
          <p:cNvPr id="7" name="Rounded Rectangular Callout 6"/>
          <p:cNvSpPr/>
          <p:nvPr/>
        </p:nvSpPr>
        <p:spPr>
          <a:xfrm>
            <a:off x="0" y="5157192"/>
            <a:ext cx="9144000" cy="1700808"/>
          </a:xfrm>
          <a:prstGeom prst="wedgeRoundRectCallout">
            <a:avLst>
              <a:gd name="adj1" fmla="val 30244"/>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Umm, OK.</a:t>
            </a:r>
            <a:endParaRPr lang="en-GB" sz="3200" dirty="0"/>
          </a:p>
        </p:txBody>
      </p:sp>
    </p:spTree>
  </p:cSld>
  <p:clrMapOvr>
    <a:masterClrMapping/>
  </p:clrMapOvr>
  <p:transition/>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1521"/>
            <a:ext cx="9139944" cy="6854958"/>
          </a:xfrm>
          <a:prstGeom prst="rect">
            <a:avLst/>
          </a:prstGeom>
        </p:spPr>
      </p:pic>
      <p:pic>
        <p:nvPicPr>
          <p:cNvPr id="5" name="Content Placeholder 3" descr="pl_lt_old.png"/>
          <p:cNvPicPr>
            <a:picLocks noChangeAspect="1"/>
          </p:cNvPicPr>
          <p:nvPr/>
        </p:nvPicPr>
        <p:blipFill>
          <a:blip r:embed="rId3" cstate="print"/>
          <a:stretch>
            <a:fillRect/>
          </a:stretch>
        </p:blipFill>
        <p:spPr>
          <a:xfrm>
            <a:off x="2771800" y="476672"/>
            <a:ext cx="2345684" cy="5904045"/>
          </a:xfrm>
          <a:prstGeom prst="rect">
            <a:avLst/>
          </a:prstGeom>
        </p:spPr>
      </p:pic>
      <p:pic>
        <p:nvPicPr>
          <p:cNvPr id="8" name="Content Placeholder 3" descr="pl_lt_old.png"/>
          <p:cNvPicPr>
            <a:picLocks noChangeAspect="1"/>
          </p:cNvPicPr>
          <p:nvPr/>
        </p:nvPicPr>
        <p:blipFill>
          <a:blip r:embed="rId4" cstate="print"/>
          <a:stretch>
            <a:fillRect/>
          </a:stretch>
        </p:blipFill>
        <p:spPr>
          <a:xfrm>
            <a:off x="6804248" y="2132856"/>
            <a:ext cx="1563549" cy="4176461"/>
          </a:xfrm>
          <a:prstGeom prst="rect">
            <a:avLst/>
          </a:prstGeom>
        </p:spPr>
      </p:pic>
      <p:sp>
        <p:nvSpPr>
          <p:cNvPr id="7" name="Rounded Rectangular Callout 6"/>
          <p:cNvSpPr/>
          <p:nvPr/>
        </p:nvSpPr>
        <p:spPr>
          <a:xfrm>
            <a:off x="0" y="5157192"/>
            <a:ext cx="9144000" cy="1700808"/>
          </a:xfrm>
          <a:prstGeom prst="wedgeRoundRectCallout">
            <a:avLst>
              <a:gd name="adj1" fmla="val -10987"/>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Well, that had nothing to do with the situation at this present time period!</a:t>
            </a:r>
            <a:endParaRPr lang="en-GB" sz="3200" dirty="0"/>
          </a:p>
        </p:txBody>
      </p:sp>
    </p:spTree>
  </p:cSld>
  <p:clrMapOvr>
    <a:masterClrMapping/>
  </p:clrMapOvr>
  <p:transition/>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Right. Back to the serious story...</a:t>
            </a:r>
            <a:endParaRPr lang="en-GB" dirty="0"/>
          </a:p>
        </p:txBody>
      </p:sp>
    </p:spTree>
  </p:cSld>
  <p:clrMapOvr>
    <a:masterClrMapping/>
  </p:clrMapOvr>
  <p:transition advClick="0" advTm="5000"/>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1521"/>
            <a:ext cx="9139944" cy="6854958"/>
          </a:xfrm>
          <a:prstGeom prst="rect">
            <a:avLst/>
          </a:prstGeom>
        </p:spPr>
      </p:pic>
      <p:pic>
        <p:nvPicPr>
          <p:cNvPr id="4" name="Content Placeholder 3" descr="pl_lt_old.png"/>
          <p:cNvPicPr>
            <a:picLocks noGrp="1" noChangeAspect="1"/>
          </p:cNvPicPr>
          <p:nvPr>
            <p:ph idx="1"/>
          </p:nvPr>
        </p:nvPicPr>
        <p:blipFill>
          <a:blip r:embed="rId3" cstate="print"/>
          <a:stretch>
            <a:fillRect/>
          </a:stretch>
        </p:blipFill>
        <p:spPr>
          <a:xfrm>
            <a:off x="3059832" y="476672"/>
            <a:ext cx="3096343" cy="5904045"/>
          </a:xfrm>
        </p:spPr>
      </p:pic>
      <p:sp>
        <p:nvSpPr>
          <p:cNvPr id="7" name="Rounded Rectangular Callout 6"/>
          <p:cNvSpPr/>
          <p:nvPr/>
        </p:nvSpPr>
        <p:spPr>
          <a:xfrm>
            <a:off x="0" y="5157192"/>
            <a:ext cx="9144000" cy="1700808"/>
          </a:xfrm>
          <a:prstGeom prst="wedgeRoundRectCallout">
            <a:avLst>
              <a:gd name="adj1" fmla="val -10987"/>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A puzzle like that is do-able at a quick peek for anyone with my vast intellect.</a:t>
            </a:r>
            <a:endParaRPr lang="en-GB" sz="3200" dirty="0"/>
          </a:p>
        </p:txBody>
      </p:sp>
    </p:spTree>
  </p:cSld>
  <p:clrMapOvr>
    <a:masterClrMapping/>
  </p:clrMapOvr>
  <p:transition/>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1521"/>
            <a:ext cx="9139944" cy="6854958"/>
          </a:xfrm>
          <a:prstGeom prst="rect">
            <a:avLst/>
          </a:prstGeom>
        </p:spPr>
      </p:pic>
      <p:pic>
        <p:nvPicPr>
          <p:cNvPr id="5" name="Content Placeholder 3" descr="pl_lt_old.png"/>
          <p:cNvPicPr>
            <a:picLocks noChangeAspect="1"/>
          </p:cNvPicPr>
          <p:nvPr/>
        </p:nvPicPr>
        <p:blipFill>
          <a:blip r:embed="rId3" cstate="print"/>
          <a:stretch>
            <a:fillRect/>
          </a:stretch>
        </p:blipFill>
        <p:spPr>
          <a:xfrm>
            <a:off x="2771800" y="476672"/>
            <a:ext cx="2345684" cy="5904045"/>
          </a:xfrm>
          <a:prstGeom prst="rect">
            <a:avLst/>
          </a:prstGeom>
        </p:spPr>
      </p:pic>
      <p:pic>
        <p:nvPicPr>
          <p:cNvPr id="8" name="Content Placeholder 3" descr="pl_lt_old.png"/>
          <p:cNvPicPr>
            <a:picLocks noChangeAspect="1"/>
          </p:cNvPicPr>
          <p:nvPr/>
        </p:nvPicPr>
        <p:blipFill>
          <a:blip r:embed="rId4" cstate="print"/>
          <a:stretch>
            <a:fillRect/>
          </a:stretch>
        </p:blipFill>
        <p:spPr>
          <a:xfrm>
            <a:off x="6804248" y="2132856"/>
            <a:ext cx="1563549" cy="4176461"/>
          </a:xfrm>
          <a:prstGeom prst="rect">
            <a:avLst/>
          </a:prstGeom>
        </p:spPr>
      </p:pic>
      <p:sp>
        <p:nvSpPr>
          <p:cNvPr id="7" name="Rounded Rectangular Callout 6"/>
          <p:cNvSpPr/>
          <p:nvPr/>
        </p:nvSpPr>
        <p:spPr>
          <a:xfrm>
            <a:off x="0" y="5157192"/>
            <a:ext cx="9144000" cy="1700808"/>
          </a:xfrm>
          <a:prstGeom prst="wedgeRoundRectCallout">
            <a:avLst>
              <a:gd name="adj1" fmla="val -10987"/>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Where did you just come from!?</a:t>
            </a:r>
            <a:endParaRPr lang="en-GB" sz="3200" dirty="0"/>
          </a:p>
        </p:txBody>
      </p:sp>
    </p:spTree>
  </p:cSld>
  <p:clrMapOvr>
    <a:masterClrMapping/>
  </p:clrMapOvr>
  <p:transition/>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1521"/>
            <a:ext cx="9139944" cy="6854958"/>
          </a:xfrm>
          <a:prstGeom prst="rect">
            <a:avLst/>
          </a:prstGeom>
        </p:spPr>
      </p:pic>
      <p:pic>
        <p:nvPicPr>
          <p:cNvPr id="5" name="Content Placeholder 3" descr="pl_lt_old.png"/>
          <p:cNvPicPr>
            <a:picLocks noChangeAspect="1"/>
          </p:cNvPicPr>
          <p:nvPr/>
        </p:nvPicPr>
        <p:blipFill>
          <a:blip r:embed="rId3" cstate="print"/>
          <a:stretch>
            <a:fillRect/>
          </a:stretch>
        </p:blipFill>
        <p:spPr>
          <a:xfrm>
            <a:off x="2771800" y="476672"/>
            <a:ext cx="2345684" cy="5904045"/>
          </a:xfrm>
          <a:prstGeom prst="rect">
            <a:avLst/>
          </a:prstGeom>
        </p:spPr>
      </p:pic>
      <p:pic>
        <p:nvPicPr>
          <p:cNvPr id="8" name="Content Placeholder 3" descr="pl_lt_old.png"/>
          <p:cNvPicPr>
            <a:picLocks noChangeAspect="1"/>
          </p:cNvPicPr>
          <p:nvPr/>
        </p:nvPicPr>
        <p:blipFill>
          <a:blip r:embed="rId4" cstate="print"/>
          <a:stretch>
            <a:fillRect/>
          </a:stretch>
        </p:blipFill>
        <p:spPr>
          <a:xfrm>
            <a:off x="6804248" y="2132856"/>
            <a:ext cx="1563549" cy="4176461"/>
          </a:xfrm>
          <a:prstGeom prst="rect">
            <a:avLst/>
          </a:prstGeom>
        </p:spPr>
      </p:pic>
      <p:sp>
        <p:nvSpPr>
          <p:cNvPr id="7" name="Rounded Rectangular Callout 6"/>
          <p:cNvSpPr/>
          <p:nvPr/>
        </p:nvSpPr>
        <p:spPr>
          <a:xfrm>
            <a:off x="0" y="5157192"/>
            <a:ext cx="9144000" cy="1700808"/>
          </a:xfrm>
          <a:prstGeom prst="wedgeRoundRectCallout">
            <a:avLst>
              <a:gd name="adj1" fmla="val 30244"/>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I managed to hang onto the top of a street light and slide down it.</a:t>
            </a:r>
            <a:endParaRPr lang="en-GB" sz="3200" dirty="0"/>
          </a:p>
        </p:txBody>
      </p:sp>
    </p:spTree>
  </p:cSld>
  <p:clrMapOvr>
    <a:masterClrMapping/>
  </p:clrMapOvr>
  <p:transition/>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1521"/>
            <a:ext cx="9139944" cy="6854958"/>
          </a:xfrm>
          <a:prstGeom prst="rect">
            <a:avLst/>
          </a:prstGeom>
        </p:spPr>
      </p:pic>
      <p:pic>
        <p:nvPicPr>
          <p:cNvPr id="5" name="Content Placeholder 3" descr="pl_lt_old.png"/>
          <p:cNvPicPr>
            <a:picLocks noChangeAspect="1"/>
          </p:cNvPicPr>
          <p:nvPr/>
        </p:nvPicPr>
        <p:blipFill>
          <a:blip r:embed="rId3" cstate="print"/>
          <a:stretch>
            <a:fillRect/>
          </a:stretch>
        </p:blipFill>
        <p:spPr>
          <a:xfrm>
            <a:off x="2771800" y="476672"/>
            <a:ext cx="2345684" cy="5904045"/>
          </a:xfrm>
          <a:prstGeom prst="rect">
            <a:avLst/>
          </a:prstGeom>
        </p:spPr>
      </p:pic>
      <p:pic>
        <p:nvPicPr>
          <p:cNvPr id="8" name="Content Placeholder 3" descr="pl_lt_old.png"/>
          <p:cNvPicPr>
            <a:picLocks noChangeAspect="1"/>
          </p:cNvPicPr>
          <p:nvPr/>
        </p:nvPicPr>
        <p:blipFill>
          <a:blip r:embed="rId4" cstate="print"/>
          <a:stretch>
            <a:fillRect/>
          </a:stretch>
        </p:blipFill>
        <p:spPr>
          <a:xfrm>
            <a:off x="6804248" y="2132856"/>
            <a:ext cx="1563549" cy="4176461"/>
          </a:xfrm>
          <a:prstGeom prst="rect">
            <a:avLst/>
          </a:prstGeom>
        </p:spPr>
      </p:pic>
      <p:sp>
        <p:nvSpPr>
          <p:cNvPr id="7" name="Rounded Rectangular Callout 6"/>
          <p:cNvSpPr/>
          <p:nvPr/>
        </p:nvSpPr>
        <p:spPr>
          <a:xfrm>
            <a:off x="0" y="5157192"/>
            <a:ext cx="9144000" cy="1700808"/>
          </a:xfrm>
          <a:prstGeom prst="wedgeRoundRectCallout">
            <a:avLst>
              <a:gd name="adj1" fmla="val -10987"/>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REALLY!?</a:t>
            </a:r>
            <a:endParaRPr lang="en-GB" sz="3200" dirty="0"/>
          </a:p>
        </p:txBody>
      </p:sp>
    </p:spTree>
  </p:cSld>
  <p:clrMapOvr>
    <a:masterClrMapping/>
  </p:clrMapOvr>
  <p:transition/>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1521"/>
            <a:ext cx="9139944" cy="6854958"/>
          </a:xfrm>
          <a:prstGeom prst="rect">
            <a:avLst/>
          </a:prstGeom>
        </p:spPr>
      </p:pic>
      <p:pic>
        <p:nvPicPr>
          <p:cNvPr id="5" name="Content Placeholder 3" descr="pl_lt_old.png"/>
          <p:cNvPicPr>
            <a:picLocks noChangeAspect="1"/>
          </p:cNvPicPr>
          <p:nvPr/>
        </p:nvPicPr>
        <p:blipFill>
          <a:blip r:embed="rId3" cstate="print"/>
          <a:stretch>
            <a:fillRect/>
          </a:stretch>
        </p:blipFill>
        <p:spPr>
          <a:xfrm>
            <a:off x="2771800" y="476672"/>
            <a:ext cx="2345684" cy="5904045"/>
          </a:xfrm>
          <a:prstGeom prst="rect">
            <a:avLst/>
          </a:prstGeom>
        </p:spPr>
      </p:pic>
      <p:pic>
        <p:nvPicPr>
          <p:cNvPr id="8" name="Content Placeholder 3" descr="pl_lt_old.png"/>
          <p:cNvPicPr>
            <a:picLocks noChangeAspect="1"/>
          </p:cNvPicPr>
          <p:nvPr/>
        </p:nvPicPr>
        <p:blipFill>
          <a:blip r:embed="rId4" cstate="print"/>
          <a:stretch>
            <a:fillRect/>
          </a:stretch>
        </p:blipFill>
        <p:spPr>
          <a:xfrm>
            <a:off x="6804248" y="2132856"/>
            <a:ext cx="1563549" cy="4176461"/>
          </a:xfrm>
          <a:prstGeom prst="rect">
            <a:avLst/>
          </a:prstGeom>
        </p:spPr>
      </p:pic>
      <p:sp>
        <p:nvSpPr>
          <p:cNvPr id="7" name="Rounded Rectangular Callout 6"/>
          <p:cNvSpPr/>
          <p:nvPr/>
        </p:nvSpPr>
        <p:spPr>
          <a:xfrm>
            <a:off x="0" y="5157192"/>
            <a:ext cx="9144000" cy="1700808"/>
          </a:xfrm>
          <a:prstGeom prst="wedgeRoundRectCallout">
            <a:avLst>
              <a:gd name="adj1" fmla="val 30244"/>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Yeah! And I saw how sad you were about me. You really do care for me! Thanks, Professor!</a:t>
            </a:r>
            <a:endParaRPr lang="en-GB" sz="3200" dirty="0"/>
          </a:p>
        </p:txBody>
      </p:sp>
    </p:spTree>
  </p:cSld>
  <p:clrMapOvr>
    <a:masterClrMapping/>
  </p:clrMapOvr>
  <p:transition/>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1521"/>
            <a:ext cx="9139944" cy="6854958"/>
          </a:xfrm>
          <a:prstGeom prst="rect">
            <a:avLst/>
          </a:prstGeom>
        </p:spPr>
      </p:pic>
      <p:pic>
        <p:nvPicPr>
          <p:cNvPr id="5" name="Content Placeholder 3" descr="pl_lt_old.png"/>
          <p:cNvPicPr>
            <a:picLocks noChangeAspect="1"/>
          </p:cNvPicPr>
          <p:nvPr/>
        </p:nvPicPr>
        <p:blipFill>
          <a:blip r:embed="rId3" cstate="print"/>
          <a:stretch>
            <a:fillRect/>
          </a:stretch>
        </p:blipFill>
        <p:spPr>
          <a:xfrm>
            <a:off x="2771800" y="476672"/>
            <a:ext cx="2345684" cy="5904045"/>
          </a:xfrm>
          <a:prstGeom prst="rect">
            <a:avLst/>
          </a:prstGeom>
        </p:spPr>
      </p:pic>
      <p:pic>
        <p:nvPicPr>
          <p:cNvPr id="8" name="Content Placeholder 3" descr="pl_lt_old.png"/>
          <p:cNvPicPr>
            <a:picLocks noChangeAspect="1"/>
          </p:cNvPicPr>
          <p:nvPr/>
        </p:nvPicPr>
        <p:blipFill>
          <a:blip r:embed="rId4" cstate="print"/>
          <a:stretch>
            <a:fillRect/>
          </a:stretch>
        </p:blipFill>
        <p:spPr>
          <a:xfrm>
            <a:off x="6804248" y="2132856"/>
            <a:ext cx="1563549" cy="4176461"/>
          </a:xfrm>
          <a:prstGeom prst="rect">
            <a:avLst/>
          </a:prstGeom>
        </p:spPr>
      </p:pic>
      <p:sp>
        <p:nvSpPr>
          <p:cNvPr id="7" name="Rounded Rectangular Callout 6"/>
          <p:cNvSpPr/>
          <p:nvPr/>
        </p:nvSpPr>
        <p:spPr>
          <a:xfrm>
            <a:off x="0" y="5157192"/>
            <a:ext cx="9144000" cy="1700808"/>
          </a:xfrm>
          <a:prstGeom prst="wedgeRoundRectCallout">
            <a:avLst>
              <a:gd name="adj1" fmla="val -10987"/>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I’m glad you think so.</a:t>
            </a:r>
            <a:endParaRPr lang="en-GB" sz="3200" dirty="0"/>
          </a:p>
        </p:txBody>
      </p:sp>
    </p:spTree>
  </p:cSld>
  <p:clrMapOvr>
    <a:masterClrMapping/>
  </p:clrMapOvr>
  <p:transition/>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1521"/>
            <a:ext cx="9139944" cy="6854958"/>
          </a:xfrm>
          <a:prstGeom prst="rect">
            <a:avLst/>
          </a:prstGeom>
        </p:spPr>
      </p:pic>
      <p:pic>
        <p:nvPicPr>
          <p:cNvPr id="5" name="Content Placeholder 3" descr="pl_lt_old.png"/>
          <p:cNvPicPr>
            <a:picLocks noChangeAspect="1"/>
          </p:cNvPicPr>
          <p:nvPr/>
        </p:nvPicPr>
        <p:blipFill>
          <a:blip r:embed="rId3" cstate="print"/>
          <a:stretch>
            <a:fillRect/>
          </a:stretch>
        </p:blipFill>
        <p:spPr>
          <a:xfrm>
            <a:off x="2771800" y="476672"/>
            <a:ext cx="2345684" cy="5904045"/>
          </a:xfrm>
          <a:prstGeom prst="rect">
            <a:avLst/>
          </a:prstGeom>
        </p:spPr>
      </p:pic>
      <p:pic>
        <p:nvPicPr>
          <p:cNvPr id="8" name="Content Placeholder 3" descr="pl_lt_old.png"/>
          <p:cNvPicPr>
            <a:picLocks noChangeAspect="1"/>
          </p:cNvPicPr>
          <p:nvPr/>
        </p:nvPicPr>
        <p:blipFill>
          <a:blip r:embed="rId4" cstate="print"/>
          <a:stretch>
            <a:fillRect/>
          </a:stretch>
        </p:blipFill>
        <p:spPr>
          <a:xfrm>
            <a:off x="6804248" y="2132856"/>
            <a:ext cx="1563549" cy="4176461"/>
          </a:xfrm>
          <a:prstGeom prst="rect">
            <a:avLst/>
          </a:prstGeom>
        </p:spPr>
      </p:pic>
      <p:sp>
        <p:nvSpPr>
          <p:cNvPr id="7" name="Rounded Rectangular Callout 6"/>
          <p:cNvSpPr/>
          <p:nvPr/>
        </p:nvSpPr>
        <p:spPr>
          <a:xfrm>
            <a:off x="0" y="5157192"/>
            <a:ext cx="9144000" cy="1700808"/>
          </a:xfrm>
          <a:prstGeom prst="wedgeRoundRectCallout">
            <a:avLst>
              <a:gd name="adj1" fmla="val 30244"/>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By the time I held my bravery together to slide down the pole... You had already gone!</a:t>
            </a:r>
            <a:endParaRPr lang="en-GB" sz="3200" dirty="0"/>
          </a:p>
        </p:txBody>
      </p:sp>
    </p:spTree>
  </p:cSld>
  <p:clrMapOvr>
    <a:masterClrMapping/>
  </p:clrMapOvr>
  <p:transition/>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1521"/>
            <a:ext cx="9139944" cy="6854958"/>
          </a:xfrm>
          <a:prstGeom prst="rect">
            <a:avLst/>
          </a:prstGeom>
        </p:spPr>
      </p:pic>
      <p:pic>
        <p:nvPicPr>
          <p:cNvPr id="5" name="Content Placeholder 3" descr="pl_lt_old.png"/>
          <p:cNvPicPr>
            <a:picLocks noChangeAspect="1"/>
          </p:cNvPicPr>
          <p:nvPr/>
        </p:nvPicPr>
        <p:blipFill>
          <a:blip r:embed="rId3" cstate="print"/>
          <a:stretch>
            <a:fillRect/>
          </a:stretch>
        </p:blipFill>
        <p:spPr>
          <a:xfrm>
            <a:off x="2771800" y="476672"/>
            <a:ext cx="2345684" cy="5904045"/>
          </a:xfrm>
          <a:prstGeom prst="rect">
            <a:avLst/>
          </a:prstGeom>
        </p:spPr>
      </p:pic>
      <p:pic>
        <p:nvPicPr>
          <p:cNvPr id="8" name="Content Placeholder 3" descr="pl_lt_old.png"/>
          <p:cNvPicPr>
            <a:picLocks noChangeAspect="1"/>
          </p:cNvPicPr>
          <p:nvPr/>
        </p:nvPicPr>
        <p:blipFill>
          <a:blip r:embed="rId4" cstate="print"/>
          <a:stretch>
            <a:fillRect/>
          </a:stretch>
        </p:blipFill>
        <p:spPr>
          <a:xfrm>
            <a:off x="6804248" y="2132856"/>
            <a:ext cx="1563549" cy="4176461"/>
          </a:xfrm>
          <a:prstGeom prst="rect">
            <a:avLst/>
          </a:prstGeom>
        </p:spPr>
      </p:pic>
      <p:sp>
        <p:nvSpPr>
          <p:cNvPr id="7" name="Rounded Rectangular Callout 6"/>
          <p:cNvSpPr/>
          <p:nvPr/>
        </p:nvSpPr>
        <p:spPr>
          <a:xfrm>
            <a:off x="0" y="5157192"/>
            <a:ext cx="9144000" cy="1700808"/>
          </a:xfrm>
          <a:prstGeom prst="wedgeRoundRectCallout">
            <a:avLst>
              <a:gd name="adj1" fmla="val 30244"/>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So I chased you here!</a:t>
            </a:r>
            <a:endParaRPr lang="en-GB" sz="3200" dirty="0"/>
          </a:p>
        </p:txBody>
      </p:sp>
    </p:spTree>
  </p:cSld>
  <p:clrMapOvr>
    <a:masterClrMapping/>
  </p:clrMapOvr>
  <p:transition/>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1521"/>
            <a:ext cx="9139944" cy="6854958"/>
          </a:xfrm>
          <a:prstGeom prst="rect">
            <a:avLst/>
          </a:prstGeom>
        </p:spPr>
      </p:pic>
      <p:pic>
        <p:nvPicPr>
          <p:cNvPr id="5" name="Content Placeholder 3" descr="pl_lt_old.png"/>
          <p:cNvPicPr>
            <a:picLocks noChangeAspect="1"/>
          </p:cNvPicPr>
          <p:nvPr/>
        </p:nvPicPr>
        <p:blipFill>
          <a:blip r:embed="rId3" cstate="print"/>
          <a:stretch>
            <a:fillRect/>
          </a:stretch>
        </p:blipFill>
        <p:spPr>
          <a:xfrm>
            <a:off x="2771800" y="476672"/>
            <a:ext cx="2345684" cy="5904045"/>
          </a:xfrm>
          <a:prstGeom prst="rect">
            <a:avLst/>
          </a:prstGeom>
        </p:spPr>
      </p:pic>
      <p:pic>
        <p:nvPicPr>
          <p:cNvPr id="8" name="Content Placeholder 3" descr="pl_lt_old.png"/>
          <p:cNvPicPr>
            <a:picLocks noChangeAspect="1"/>
          </p:cNvPicPr>
          <p:nvPr/>
        </p:nvPicPr>
        <p:blipFill>
          <a:blip r:embed="rId4" cstate="print"/>
          <a:stretch>
            <a:fillRect/>
          </a:stretch>
        </p:blipFill>
        <p:spPr>
          <a:xfrm>
            <a:off x="6804248" y="2132856"/>
            <a:ext cx="1563549" cy="4176461"/>
          </a:xfrm>
          <a:prstGeom prst="rect">
            <a:avLst/>
          </a:prstGeom>
        </p:spPr>
      </p:pic>
      <p:sp>
        <p:nvSpPr>
          <p:cNvPr id="7" name="Rounded Rectangular Callout 6"/>
          <p:cNvSpPr/>
          <p:nvPr/>
        </p:nvSpPr>
        <p:spPr>
          <a:xfrm>
            <a:off x="0" y="5157192"/>
            <a:ext cx="9144000" cy="1700808"/>
          </a:xfrm>
          <a:prstGeom prst="wedgeRoundRectCallout">
            <a:avLst>
              <a:gd name="adj1" fmla="val -10987"/>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What a funny little story!</a:t>
            </a:r>
            <a:endParaRPr lang="en-GB" sz="3200" dirty="0"/>
          </a:p>
        </p:txBody>
      </p:sp>
    </p:spTree>
  </p:cSld>
  <p:clrMapOvr>
    <a:masterClrMapping/>
  </p:clrMapOvr>
  <p:transition/>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1521"/>
            <a:ext cx="9139944" cy="6854958"/>
          </a:xfrm>
          <a:prstGeom prst="rect">
            <a:avLst/>
          </a:prstGeom>
        </p:spPr>
      </p:pic>
      <p:pic>
        <p:nvPicPr>
          <p:cNvPr id="5" name="Content Placeholder 3" descr="pl_lt_old.png"/>
          <p:cNvPicPr>
            <a:picLocks noChangeAspect="1"/>
          </p:cNvPicPr>
          <p:nvPr/>
        </p:nvPicPr>
        <p:blipFill>
          <a:blip r:embed="rId3" cstate="print"/>
          <a:stretch>
            <a:fillRect/>
          </a:stretch>
        </p:blipFill>
        <p:spPr>
          <a:xfrm>
            <a:off x="2771800" y="476672"/>
            <a:ext cx="2345684" cy="5904045"/>
          </a:xfrm>
          <a:prstGeom prst="rect">
            <a:avLst/>
          </a:prstGeom>
        </p:spPr>
      </p:pic>
      <p:pic>
        <p:nvPicPr>
          <p:cNvPr id="8" name="Content Placeholder 3" descr="pl_lt_old.png"/>
          <p:cNvPicPr>
            <a:picLocks noChangeAspect="1"/>
          </p:cNvPicPr>
          <p:nvPr/>
        </p:nvPicPr>
        <p:blipFill>
          <a:blip r:embed="rId4" cstate="print"/>
          <a:stretch>
            <a:fillRect/>
          </a:stretch>
        </p:blipFill>
        <p:spPr>
          <a:xfrm>
            <a:off x="6804248" y="2132856"/>
            <a:ext cx="1563549" cy="4176461"/>
          </a:xfrm>
          <a:prstGeom prst="rect">
            <a:avLst/>
          </a:prstGeom>
        </p:spPr>
      </p:pic>
      <p:sp>
        <p:nvSpPr>
          <p:cNvPr id="7" name="Rounded Rectangular Callout 6"/>
          <p:cNvSpPr/>
          <p:nvPr/>
        </p:nvSpPr>
        <p:spPr>
          <a:xfrm>
            <a:off x="0" y="5157192"/>
            <a:ext cx="9144000" cy="1700808"/>
          </a:xfrm>
          <a:prstGeom prst="wedgeRoundRectCallout">
            <a:avLst>
              <a:gd name="adj1" fmla="val -10987"/>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Now, come on.</a:t>
            </a:r>
            <a:endParaRPr lang="en-GB" sz="3200" dirty="0"/>
          </a:p>
        </p:txBody>
      </p:sp>
    </p:spTree>
  </p:cSld>
  <p:clrMapOvr>
    <a:masterClrMapping/>
  </p:clrMapOvr>
  <p:transition/>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1521"/>
            <a:ext cx="9139944" cy="6854958"/>
          </a:xfrm>
          <a:prstGeom prst="rect">
            <a:avLst/>
          </a:prstGeom>
        </p:spPr>
      </p:pic>
      <p:pic>
        <p:nvPicPr>
          <p:cNvPr id="5" name="Content Placeholder 3" descr="pl_lt_old.png"/>
          <p:cNvPicPr>
            <a:picLocks noChangeAspect="1"/>
          </p:cNvPicPr>
          <p:nvPr/>
        </p:nvPicPr>
        <p:blipFill>
          <a:blip r:embed="rId3" cstate="print"/>
          <a:stretch>
            <a:fillRect/>
          </a:stretch>
        </p:blipFill>
        <p:spPr>
          <a:xfrm>
            <a:off x="2771800" y="476672"/>
            <a:ext cx="2345684" cy="5904045"/>
          </a:xfrm>
          <a:prstGeom prst="rect">
            <a:avLst/>
          </a:prstGeom>
        </p:spPr>
      </p:pic>
      <p:pic>
        <p:nvPicPr>
          <p:cNvPr id="8" name="Content Placeholder 3" descr="pl_lt_old.png"/>
          <p:cNvPicPr>
            <a:picLocks noChangeAspect="1"/>
          </p:cNvPicPr>
          <p:nvPr/>
        </p:nvPicPr>
        <p:blipFill>
          <a:blip r:embed="rId4" cstate="print"/>
          <a:stretch>
            <a:fillRect/>
          </a:stretch>
        </p:blipFill>
        <p:spPr>
          <a:xfrm>
            <a:off x="6804248" y="2132856"/>
            <a:ext cx="1563549" cy="4176461"/>
          </a:xfrm>
          <a:prstGeom prst="rect">
            <a:avLst/>
          </a:prstGeom>
        </p:spPr>
      </p:pic>
      <p:sp>
        <p:nvSpPr>
          <p:cNvPr id="7" name="Rounded Rectangular Callout 6"/>
          <p:cNvSpPr/>
          <p:nvPr/>
        </p:nvSpPr>
        <p:spPr>
          <a:xfrm>
            <a:off x="0" y="5157192"/>
            <a:ext cx="9144000" cy="1700808"/>
          </a:xfrm>
          <a:prstGeom prst="wedgeRoundRectCallout">
            <a:avLst>
              <a:gd name="adj1" fmla="val -10987"/>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I promised Lady Elizabeth we’d go and see her after I had found you.</a:t>
            </a:r>
            <a:endParaRPr lang="en-GB" sz="3200" dirty="0"/>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1521"/>
            <a:ext cx="9139944" cy="6854958"/>
          </a:xfrm>
          <a:prstGeom prst="rect">
            <a:avLst/>
          </a:prstGeom>
        </p:spPr>
      </p:pic>
      <p:pic>
        <p:nvPicPr>
          <p:cNvPr id="4" name="Content Placeholder 3" descr="pl_lt_old.png"/>
          <p:cNvPicPr>
            <a:picLocks noGrp="1" noChangeAspect="1"/>
          </p:cNvPicPr>
          <p:nvPr>
            <p:ph idx="1"/>
          </p:nvPr>
        </p:nvPicPr>
        <p:blipFill>
          <a:blip r:embed="rId3" cstate="print"/>
          <a:stretch>
            <a:fillRect/>
          </a:stretch>
        </p:blipFill>
        <p:spPr>
          <a:xfrm>
            <a:off x="3059832" y="476672"/>
            <a:ext cx="3096343" cy="5904045"/>
          </a:xfrm>
        </p:spPr>
      </p:pic>
      <p:sp>
        <p:nvSpPr>
          <p:cNvPr id="7" name="Rounded Rectangular Callout 6"/>
          <p:cNvSpPr/>
          <p:nvPr/>
        </p:nvSpPr>
        <p:spPr>
          <a:xfrm>
            <a:off x="0" y="5157192"/>
            <a:ext cx="9144000" cy="1700808"/>
          </a:xfrm>
          <a:prstGeom prst="wedgeRoundRectCallout">
            <a:avLst>
              <a:gd name="adj1" fmla="val -10987"/>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But, I can’t lose the feeling we are not the only ones invited </a:t>
            </a:r>
            <a:r>
              <a:rPr lang="en-GB" sz="3200" smtClean="0"/>
              <a:t>to this party.</a:t>
            </a:r>
            <a:endParaRPr lang="en-GB" sz="3200" dirty="0"/>
          </a:p>
        </p:txBody>
      </p:sp>
    </p:spTree>
  </p:cSld>
  <p:clrMapOvr>
    <a:masterClrMapping/>
  </p:clrMapOvr>
  <p:transition/>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1521"/>
            <a:ext cx="9139944" cy="6854958"/>
          </a:xfrm>
          <a:prstGeom prst="rect">
            <a:avLst/>
          </a:prstGeom>
        </p:spPr>
      </p:pic>
      <p:pic>
        <p:nvPicPr>
          <p:cNvPr id="5" name="Content Placeholder 3" descr="pl_lt_old.png"/>
          <p:cNvPicPr>
            <a:picLocks noChangeAspect="1"/>
          </p:cNvPicPr>
          <p:nvPr/>
        </p:nvPicPr>
        <p:blipFill>
          <a:blip r:embed="rId3" cstate="print"/>
          <a:stretch>
            <a:fillRect/>
          </a:stretch>
        </p:blipFill>
        <p:spPr>
          <a:xfrm>
            <a:off x="2771800" y="476672"/>
            <a:ext cx="2345684" cy="5904045"/>
          </a:xfrm>
          <a:prstGeom prst="rect">
            <a:avLst/>
          </a:prstGeom>
        </p:spPr>
      </p:pic>
      <p:pic>
        <p:nvPicPr>
          <p:cNvPr id="8" name="Content Placeholder 3" descr="pl_lt_old.png"/>
          <p:cNvPicPr>
            <a:picLocks noChangeAspect="1"/>
          </p:cNvPicPr>
          <p:nvPr/>
        </p:nvPicPr>
        <p:blipFill>
          <a:blip r:embed="rId4" cstate="print"/>
          <a:stretch>
            <a:fillRect/>
          </a:stretch>
        </p:blipFill>
        <p:spPr>
          <a:xfrm>
            <a:off x="6804248" y="2132856"/>
            <a:ext cx="1563549" cy="4176461"/>
          </a:xfrm>
          <a:prstGeom prst="rect">
            <a:avLst/>
          </a:prstGeom>
        </p:spPr>
      </p:pic>
      <p:sp>
        <p:nvSpPr>
          <p:cNvPr id="7" name="Rounded Rectangular Callout 6"/>
          <p:cNvSpPr/>
          <p:nvPr/>
        </p:nvSpPr>
        <p:spPr>
          <a:xfrm>
            <a:off x="0" y="5157192"/>
            <a:ext cx="9144000" cy="1700808"/>
          </a:xfrm>
          <a:prstGeom prst="wedgeRoundRectCallout">
            <a:avLst>
              <a:gd name="adj1" fmla="val 30244"/>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Hold up!</a:t>
            </a:r>
            <a:endParaRPr lang="en-GB" sz="3200" dirty="0"/>
          </a:p>
        </p:txBody>
      </p:sp>
    </p:spTree>
  </p:cSld>
  <p:clrMapOvr>
    <a:masterClrMapping/>
  </p:clrMapOvr>
  <p:transition/>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1521"/>
            <a:ext cx="9139944" cy="6854958"/>
          </a:xfrm>
          <a:prstGeom prst="rect">
            <a:avLst/>
          </a:prstGeom>
        </p:spPr>
      </p:pic>
      <p:pic>
        <p:nvPicPr>
          <p:cNvPr id="5" name="Content Placeholder 3" descr="pl_lt_old.png"/>
          <p:cNvPicPr>
            <a:picLocks noChangeAspect="1"/>
          </p:cNvPicPr>
          <p:nvPr/>
        </p:nvPicPr>
        <p:blipFill>
          <a:blip r:embed="rId3" cstate="print"/>
          <a:stretch>
            <a:fillRect/>
          </a:stretch>
        </p:blipFill>
        <p:spPr>
          <a:xfrm>
            <a:off x="2771800" y="476672"/>
            <a:ext cx="2345684" cy="5904045"/>
          </a:xfrm>
          <a:prstGeom prst="rect">
            <a:avLst/>
          </a:prstGeom>
        </p:spPr>
      </p:pic>
      <p:pic>
        <p:nvPicPr>
          <p:cNvPr id="8" name="Content Placeholder 3" descr="pl_lt_old.png"/>
          <p:cNvPicPr>
            <a:picLocks noChangeAspect="1"/>
          </p:cNvPicPr>
          <p:nvPr/>
        </p:nvPicPr>
        <p:blipFill>
          <a:blip r:embed="rId4" cstate="print"/>
          <a:stretch>
            <a:fillRect/>
          </a:stretch>
        </p:blipFill>
        <p:spPr>
          <a:xfrm>
            <a:off x="6804248" y="2132856"/>
            <a:ext cx="1563549" cy="4176461"/>
          </a:xfrm>
          <a:prstGeom prst="rect">
            <a:avLst/>
          </a:prstGeom>
        </p:spPr>
      </p:pic>
      <p:sp>
        <p:nvSpPr>
          <p:cNvPr id="7" name="Rounded Rectangular Callout 6"/>
          <p:cNvSpPr/>
          <p:nvPr/>
        </p:nvSpPr>
        <p:spPr>
          <a:xfrm>
            <a:off x="0" y="5157192"/>
            <a:ext cx="9144000" cy="1700808"/>
          </a:xfrm>
          <a:prstGeom prst="wedgeRoundRectCallout">
            <a:avLst>
              <a:gd name="adj1" fmla="val 30244"/>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I found this puzzle taped to the top of the street lamp...</a:t>
            </a:r>
            <a:endParaRPr lang="en-GB" sz="3200" dirty="0"/>
          </a:p>
        </p:txBody>
      </p:sp>
    </p:spTree>
  </p:cSld>
  <p:clrMapOvr>
    <a:masterClrMapping/>
  </p:clrMapOvr>
  <p:transition/>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Puzzle 006</a:t>
            </a:r>
            <a:endParaRPr lang="en-GB" dirty="0"/>
          </a:p>
        </p:txBody>
      </p:sp>
      <p:sp>
        <p:nvSpPr>
          <p:cNvPr id="3" name="Content Placeholder 2"/>
          <p:cNvSpPr>
            <a:spLocks noGrp="1"/>
          </p:cNvSpPr>
          <p:nvPr>
            <p:ph idx="1"/>
          </p:nvPr>
        </p:nvSpPr>
        <p:spPr>
          <a:xfrm>
            <a:off x="457200" y="1600200"/>
            <a:ext cx="8229600" cy="4997152"/>
          </a:xfrm>
        </p:spPr>
        <p:txBody>
          <a:bodyPr>
            <a:normAutofit fontScale="85000" lnSpcReduction="10000"/>
          </a:bodyPr>
          <a:lstStyle/>
          <a:p>
            <a:pPr>
              <a:buNone/>
            </a:pPr>
            <a:r>
              <a:rPr lang="en-GB" dirty="0" smtClean="0"/>
              <a:t>Slide found a puzzle taped to the top of a street lamp. God only knows who put it there, but, oh well...</a:t>
            </a:r>
          </a:p>
          <a:p>
            <a:pPr>
              <a:buNone/>
            </a:pPr>
            <a:endParaRPr lang="en-GB" dirty="0" smtClean="0"/>
          </a:p>
          <a:p>
            <a:pPr>
              <a:buNone/>
            </a:pPr>
            <a:r>
              <a:rPr lang="en-GB" dirty="0" smtClean="0"/>
              <a:t>The street light on the far left is off so which one is on?</a:t>
            </a:r>
          </a:p>
          <a:p>
            <a:pPr>
              <a:buNone/>
            </a:pPr>
            <a:endParaRPr lang="en-GB" dirty="0" smtClean="0"/>
          </a:p>
          <a:p>
            <a:pPr>
              <a:buNone/>
            </a:pPr>
            <a:r>
              <a:rPr lang="en-GB" dirty="0" smtClean="0"/>
              <a:t>Hint – Think about the time of day.</a:t>
            </a:r>
          </a:p>
          <a:p>
            <a:pPr>
              <a:buNone/>
            </a:pPr>
            <a:endParaRPr lang="en-GB" dirty="0" smtClean="0"/>
          </a:p>
          <a:p>
            <a:pPr>
              <a:buNone/>
            </a:pPr>
            <a:endParaRPr lang="en-GB" dirty="0" smtClean="0"/>
          </a:p>
          <a:p>
            <a:pPr>
              <a:buNone/>
            </a:pPr>
            <a:endParaRPr lang="en-GB" dirty="0" smtClean="0"/>
          </a:p>
          <a:p>
            <a:pPr>
              <a:buNone/>
            </a:pPr>
            <a:endParaRPr lang="en-GB" dirty="0" smtClean="0"/>
          </a:p>
          <a:p>
            <a:pPr algn="r">
              <a:buNone/>
            </a:pPr>
            <a:r>
              <a:rPr lang="en-GB" dirty="0" smtClean="0">
                <a:hlinkClick r:id="" action="ppaction://hlinkshowjump?jump=nextslide"/>
              </a:rPr>
              <a:t>Solve!</a:t>
            </a:r>
            <a:endParaRPr lang="en-GB" dirty="0"/>
          </a:p>
        </p:txBody>
      </p:sp>
    </p:spTree>
  </p:cSld>
  <p:clrMapOvr>
    <a:masterClrMapping/>
  </p:clrMapOvr>
  <p:transition advClick="0"/>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ussain\Documents\Games\Professor PowerPoint\puzzle_bg\005_road.jpg"/>
          <p:cNvPicPr>
            <a:picLocks noChangeAspect="1" noChangeArrowheads="1"/>
          </p:cNvPicPr>
          <p:nvPr/>
        </p:nvPicPr>
        <p:blipFill>
          <a:blip r:embed="rId2" cstate="print"/>
          <a:srcRect/>
          <a:stretch>
            <a:fillRect/>
          </a:stretch>
        </p:blipFill>
        <p:spPr bwMode="auto">
          <a:xfrm>
            <a:off x="0" y="0"/>
            <a:ext cx="9144000" cy="6858001"/>
          </a:xfrm>
          <a:prstGeom prst="rect">
            <a:avLst/>
          </a:prstGeom>
          <a:noFill/>
        </p:spPr>
      </p:pic>
      <p:sp>
        <p:nvSpPr>
          <p:cNvPr id="16" name="Title 1"/>
          <p:cNvSpPr>
            <a:spLocks noGrp="1"/>
          </p:cNvSpPr>
          <p:nvPr>
            <p:ph type="title"/>
          </p:nvPr>
        </p:nvSpPr>
        <p:spPr>
          <a:xfrm>
            <a:off x="457200" y="274638"/>
            <a:ext cx="8229600" cy="1143000"/>
          </a:xfrm>
        </p:spPr>
        <p:txBody>
          <a:bodyPr/>
          <a:lstStyle/>
          <a:p>
            <a:r>
              <a:rPr lang="en-GB" dirty="0" smtClean="0">
                <a:solidFill>
                  <a:srgbClr val="000000"/>
                </a:solidFill>
              </a:rPr>
              <a:t>Puzzle 006</a:t>
            </a:r>
            <a:endParaRPr lang="en-GB" dirty="0">
              <a:solidFill>
                <a:srgbClr val="000000"/>
              </a:solidFill>
            </a:endParaRPr>
          </a:p>
        </p:txBody>
      </p:sp>
      <p:pic>
        <p:nvPicPr>
          <p:cNvPr id="9" name="Picture 8" descr="005_streetlamp.png"/>
          <p:cNvPicPr>
            <a:picLocks noChangeAspect="1"/>
          </p:cNvPicPr>
          <p:nvPr/>
        </p:nvPicPr>
        <p:blipFill>
          <a:blip r:embed="rId3" cstate="print"/>
          <a:stretch>
            <a:fillRect/>
          </a:stretch>
        </p:blipFill>
        <p:spPr>
          <a:xfrm>
            <a:off x="251520" y="2132856"/>
            <a:ext cx="2093340" cy="2909055"/>
          </a:xfrm>
          <a:prstGeom prst="rect">
            <a:avLst/>
          </a:prstGeom>
        </p:spPr>
      </p:pic>
      <p:pic>
        <p:nvPicPr>
          <p:cNvPr id="12" name="Picture 11" descr="005_streetlamp.png">
            <a:hlinkClick r:id="" action="ppaction://hlinkshowjump?jump=previousslide"/>
          </p:cNvPr>
          <p:cNvPicPr>
            <a:picLocks noChangeAspect="1"/>
          </p:cNvPicPr>
          <p:nvPr/>
        </p:nvPicPr>
        <p:blipFill>
          <a:blip r:embed="rId4" cstate="print"/>
          <a:stretch>
            <a:fillRect/>
          </a:stretch>
        </p:blipFill>
        <p:spPr>
          <a:xfrm>
            <a:off x="5004048" y="3212976"/>
            <a:ext cx="708646" cy="984786"/>
          </a:xfrm>
          <a:prstGeom prst="rect">
            <a:avLst/>
          </a:prstGeom>
        </p:spPr>
      </p:pic>
      <p:pic>
        <p:nvPicPr>
          <p:cNvPr id="17" name="Picture 16" descr="005_streetlamp.png">
            <a:hlinkClick r:id="" action="ppaction://hlinkshowjump?jump=previousslide"/>
          </p:cNvPr>
          <p:cNvPicPr>
            <a:picLocks noChangeAspect="1"/>
          </p:cNvPicPr>
          <p:nvPr/>
        </p:nvPicPr>
        <p:blipFill>
          <a:blip r:embed="rId5" cstate="print"/>
          <a:stretch>
            <a:fillRect/>
          </a:stretch>
        </p:blipFill>
        <p:spPr>
          <a:xfrm>
            <a:off x="3851920" y="3429000"/>
            <a:ext cx="459051" cy="637930"/>
          </a:xfrm>
          <a:prstGeom prst="rect">
            <a:avLst/>
          </a:prstGeom>
        </p:spPr>
      </p:pic>
      <p:pic>
        <p:nvPicPr>
          <p:cNvPr id="18" name="Picture 17" descr="005_streetlamp_ring.png"/>
          <p:cNvPicPr>
            <a:picLocks noChangeAspect="1"/>
          </p:cNvPicPr>
          <p:nvPr/>
        </p:nvPicPr>
        <p:blipFill>
          <a:blip r:embed="rId6" cstate="print"/>
          <a:stretch>
            <a:fillRect/>
          </a:stretch>
        </p:blipFill>
        <p:spPr>
          <a:xfrm>
            <a:off x="0" y="764704"/>
            <a:ext cx="2571429" cy="5142857"/>
          </a:xfrm>
          <a:prstGeom prst="rect">
            <a:avLst/>
          </a:prstGeom>
        </p:spPr>
      </p:pic>
      <p:pic>
        <p:nvPicPr>
          <p:cNvPr id="19" name="Picture 18" descr="005_road_night_cut.jpg"/>
          <p:cNvPicPr>
            <a:picLocks noChangeAspect="1"/>
          </p:cNvPicPr>
          <p:nvPr/>
        </p:nvPicPr>
        <p:blipFill>
          <a:blip r:embed="rId7" cstate="print"/>
          <a:stretch>
            <a:fillRect/>
          </a:stretch>
        </p:blipFill>
        <p:spPr>
          <a:xfrm>
            <a:off x="7308304" y="0"/>
            <a:ext cx="1835696" cy="6858000"/>
          </a:xfrm>
          <a:prstGeom prst="rect">
            <a:avLst/>
          </a:prstGeom>
        </p:spPr>
      </p:pic>
      <p:pic>
        <p:nvPicPr>
          <p:cNvPr id="10" name="Picture 9" descr="005_streetlamp.png">
            <a:hlinkClick r:id="" action="ppaction://hlinkshowjump?jump=nextslide"/>
          </p:cNvPr>
          <p:cNvPicPr>
            <a:picLocks noChangeAspect="1"/>
          </p:cNvPicPr>
          <p:nvPr/>
        </p:nvPicPr>
        <p:blipFill>
          <a:blip r:embed="rId3" cstate="print"/>
          <a:stretch>
            <a:fillRect/>
          </a:stretch>
        </p:blipFill>
        <p:spPr>
          <a:xfrm>
            <a:off x="7452562" y="3429000"/>
            <a:ext cx="1367909" cy="1900944"/>
          </a:xfrm>
          <a:prstGeom prst="rect">
            <a:avLst/>
          </a:prstGeom>
        </p:spPr>
      </p:pic>
      <p:sp>
        <p:nvSpPr>
          <p:cNvPr id="3" name="Content Placeholder 2"/>
          <p:cNvSpPr>
            <a:spLocks noGrp="1"/>
          </p:cNvSpPr>
          <p:nvPr>
            <p:ph idx="1"/>
          </p:nvPr>
        </p:nvSpPr>
        <p:spPr>
          <a:xfrm>
            <a:off x="4427984" y="5805264"/>
            <a:ext cx="4258816" cy="576064"/>
          </a:xfrm>
        </p:spPr>
        <p:txBody>
          <a:bodyPr>
            <a:normAutofit lnSpcReduction="10000"/>
          </a:bodyPr>
          <a:lstStyle/>
          <a:p>
            <a:pPr algn="r">
              <a:buNone/>
            </a:pPr>
            <a:r>
              <a:rPr lang="en-GB" dirty="0" smtClean="0">
                <a:hlinkClick r:id="" action="ppaction://hlinkshowjump?jump=previousslide"/>
              </a:rPr>
              <a:t>See explanation</a:t>
            </a:r>
            <a:endParaRPr lang="en-GB" dirty="0"/>
          </a:p>
        </p:txBody>
      </p:sp>
    </p:spTree>
  </p:cSld>
  <p:clrMapOvr>
    <a:masterClrMapping/>
  </p:clrMapOvr>
  <p:transition advClick="0"/>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Hussain\Documents\Games\Professor PowerPoint\puzzle_bg\005_road.jpg"/>
          <p:cNvPicPr>
            <a:picLocks noChangeAspect="1" noChangeArrowheads="1"/>
          </p:cNvPicPr>
          <p:nvPr/>
        </p:nvPicPr>
        <p:blipFill>
          <a:blip r:embed="rId2" cstate="print"/>
          <a:srcRect/>
          <a:stretch>
            <a:fillRect/>
          </a:stretch>
        </p:blipFill>
        <p:spPr bwMode="auto">
          <a:xfrm>
            <a:off x="0" y="0"/>
            <a:ext cx="9144000" cy="6858001"/>
          </a:xfrm>
          <a:prstGeom prst="rect">
            <a:avLst/>
          </a:prstGeom>
          <a:noFill/>
        </p:spPr>
      </p:pic>
      <p:pic>
        <p:nvPicPr>
          <p:cNvPr id="14" name="Picture 13" descr="005_road_night_cut.jpg"/>
          <p:cNvPicPr>
            <a:picLocks noChangeAspect="1"/>
          </p:cNvPicPr>
          <p:nvPr/>
        </p:nvPicPr>
        <p:blipFill>
          <a:blip r:embed="rId3" cstate="print"/>
          <a:stretch>
            <a:fillRect/>
          </a:stretch>
        </p:blipFill>
        <p:spPr>
          <a:xfrm>
            <a:off x="7308304" y="0"/>
            <a:ext cx="1835696" cy="6858000"/>
          </a:xfrm>
          <a:prstGeom prst="rect">
            <a:avLst/>
          </a:prstGeom>
        </p:spPr>
      </p:pic>
      <p:pic>
        <p:nvPicPr>
          <p:cNvPr id="15" name="Picture 14" descr="005_streetlamp.png">
            <a:hlinkClick r:id="" action="ppaction://hlinkshowjump?jump=nextslide"/>
          </p:cNvPr>
          <p:cNvPicPr>
            <a:picLocks noChangeAspect="1"/>
          </p:cNvPicPr>
          <p:nvPr/>
        </p:nvPicPr>
        <p:blipFill>
          <a:blip r:embed="rId4" cstate="print"/>
          <a:stretch>
            <a:fillRect/>
          </a:stretch>
        </p:blipFill>
        <p:spPr>
          <a:xfrm>
            <a:off x="7452562" y="3429000"/>
            <a:ext cx="1367908" cy="1900944"/>
          </a:xfrm>
          <a:prstGeom prst="rect">
            <a:avLst/>
          </a:prstGeom>
        </p:spPr>
      </p:pic>
      <p:sp>
        <p:nvSpPr>
          <p:cNvPr id="8" name="Title 1"/>
          <p:cNvSpPr>
            <a:spLocks noGrp="1"/>
          </p:cNvSpPr>
          <p:nvPr>
            <p:ph type="title"/>
          </p:nvPr>
        </p:nvSpPr>
        <p:spPr>
          <a:xfrm>
            <a:off x="457200" y="274638"/>
            <a:ext cx="8229600" cy="1143000"/>
          </a:xfrm>
        </p:spPr>
        <p:txBody>
          <a:bodyPr/>
          <a:lstStyle/>
          <a:p>
            <a:r>
              <a:rPr lang="en-GB" dirty="0" smtClean="0">
                <a:solidFill>
                  <a:srgbClr val="000000"/>
                </a:solidFill>
              </a:rPr>
              <a:t>Puzzle 006</a:t>
            </a:r>
            <a:endParaRPr lang="en-GB" dirty="0">
              <a:solidFill>
                <a:srgbClr val="000000"/>
              </a:solidFill>
            </a:endParaRPr>
          </a:p>
        </p:txBody>
      </p:sp>
      <p:pic>
        <p:nvPicPr>
          <p:cNvPr id="10" name="Picture 9" descr="005_streetlamp.png"/>
          <p:cNvPicPr>
            <a:picLocks noChangeAspect="1"/>
          </p:cNvPicPr>
          <p:nvPr/>
        </p:nvPicPr>
        <p:blipFill>
          <a:blip r:embed="rId5" cstate="print"/>
          <a:stretch>
            <a:fillRect/>
          </a:stretch>
        </p:blipFill>
        <p:spPr>
          <a:xfrm>
            <a:off x="251520" y="2132856"/>
            <a:ext cx="2093340" cy="2909055"/>
          </a:xfrm>
          <a:prstGeom prst="rect">
            <a:avLst/>
          </a:prstGeom>
        </p:spPr>
      </p:pic>
      <p:pic>
        <p:nvPicPr>
          <p:cNvPr id="11" name="Picture 10" descr="005_streetlamp.png">
            <a:hlinkClick r:id="" action="ppaction://hlinkshowjump?jump=previousslide"/>
          </p:cNvPr>
          <p:cNvPicPr>
            <a:picLocks noChangeAspect="1"/>
          </p:cNvPicPr>
          <p:nvPr/>
        </p:nvPicPr>
        <p:blipFill>
          <a:blip r:embed="rId6" cstate="print"/>
          <a:stretch>
            <a:fillRect/>
          </a:stretch>
        </p:blipFill>
        <p:spPr>
          <a:xfrm>
            <a:off x="5004048" y="3212976"/>
            <a:ext cx="708646" cy="984786"/>
          </a:xfrm>
          <a:prstGeom prst="rect">
            <a:avLst/>
          </a:prstGeom>
        </p:spPr>
      </p:pic>
      <p:pic>
        <p:nvPicPr>
          <p:cNvPr id="12" name="Picture 11" descr="005_streetlamp.png">
            <a:hlinkClick r:id="" action="ppaction://hlinkshowjump?jump=previousslide"/>
          </p:cNvPr>
          <p:cNvPicPr>
            <a:picLocks noChangeAspect="1"/>
          </p:cNvPicPr>
          <p:nvPr/>
        </p:nvPicPr>
        <p:blipFill>
          <a:blip r:embed="rId7" cstate="print"/>
          <a:stretch>
            <a:fillRect/>
          </a:stretch>
        </p:blipFill>
        <p:spPr>
          <a:xfrm>
            <a:off x="3851920" y="3429000"/>
            <a:ext cx="459051" cy="637930"/>
          </a:xfrm>
          <a:prstGeom prst="rect">
            <a:avLst/>
          </a:prstGeom>
        </p:spPr>
      </p:pic>
      <p:pic>
        <p:nvPicPr>
          <p:cNvPr id="13" name="Picture 12" descr="005_streetlamp_ring.png"/>
          <p:cNvPicPr>
            <a:picLocks noChangeAspect="1"/>
          </p:cNvPicPr>
          <p:nvPr/>
        </p:nvPicPr>
        <p:blipFill>
          <a:blip r:embed="rId8" cstate="print"/>
          <a:stretch>
            <a:fillRect/>
          </a:stretch>
        </p:blipFill>
        <p:spPr>
          <a:xfrm>
            <a:off x="0" y="764704"/>
            <a:ext cx="2571429" cy="5142857"/>
          </a:xfrm>
          <a:prstGeom prst="rect">
            <a:avLst/>
          </a:prstGeom>
        </p:spPr>
      </p:pic>
      <p:pic>
        <p:nvPicPr>
          <p:cNvPr id="16" name="Picture 15" descr="005_streetlamp_ring.png"/>
          <p:cNvPicPr>
            <a:picLocks noChangeAspect="1"/>
          </p:cNvPicPr>
          <p:nvPr/>
        </p:nvPicPr>
        <p:blipFill>
          <a:blip r:embed="rId8" cstate="print"/>
          <a:stretch>
            <a:fillRect/>
          </a:stretch>
        </p:blipFill>
        <p:spPr>
          <a:xfrm>
            <a:off x="4932040" y="2708920"/>
            <a:ext cx="864096" cy="1728191"/>
          </a:xfrm>
          <a:prstGeom prst="rect">
            <a:avLst/>
          </a:prstGeom>
        </p:spPr>
      </p:pic>
      <p:pic>
        <p:nvPicPr>
          <p:cNvPr id="18" name="Picture 17" descr="005_streetlamp_ring.png"/>
          <p:cNvPicPr>
            <a:picLocks noChangeAspect="1"/>
          </p:cNvPicPr>
          <p:nvPr/>
        </p:nvPicPr>
        <p:blipFill>
          <a:blip r:embed="rId9" cstate="print"/>
          <a:stretch>
            <a:fillRect/>
          </a:stretch>
        </p:blipFill>
        <p:spPr>
          <a:xfrm>
            <a:off x="3779912" y="3068960"/>
            <a:ext cx="612068" cy="1224136"/>
          </a:xfrm>
          <a:prstGeom prst="rect">
            <a:avLst/>
          </a:prstGeom>
        </p:spPr>
      </p:pic>
      <p:sp>
        <p:nvSpPr>
          <p:cNvPr id="7" name="Content Placeholder 2"/>
          <p:cNvSpPr txBox="1">
            <a:spLocks/>
          </p:cNvSpPr>
          <p:nvPr/>
        </p:nvSpPr>
        <p:spPr>
          <a:xfrm>
            <a:off x="395536" y="1556792"/>
            <a:ext cx="8229600" cy="4997152"/>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err="1" smtClean="0">
                <a:ln>
                  <a:solidFill>
                    <a:sysClr val="windowText" lastClr="000000"/>
                  </a:solidFill>
                </a:ln>
                <a:solidFill>
                  <a:schemeClr val="bg2"/>
                </a:solidFill>
                <a:effectLst/>
                <a:uLnTx/>
                <a:uFillTx/>
                <a:latin typeface="+mn-lt"/>
                <a:ea typeface="+mn-ea"/>
                <a:cs typeface="+mn-cs"/>
              </a:rPr>
              <a:t>Thaaaaat’s</a:t>
            </a:r>
            <a:r>
              <a:rPr kumimoji="0" lang="en-GB" sz="3200" b="0" i="0" u="none" strike="noStrike" kern="1200" cap="none" spc="0" normalizeH="0" baseline="0" noProof="0" dirty="0" smtClean="0">
                <a:ln>
                  <a:solidFill>
                    <a:sysClr val="windowText" lastClr="000000"/>
                  </a:solidFill>
                </a:ln>
                <a:solidFill>
                  <a:schemeClr val="bg2"/>
                </a:solidFill>
                <a:effectLst/>
                <a:uLnTx/>
                <a:uFillTx/>
                <a:latin typeface="+mn-lt"/>
                <a:ea typeface="+mn-ea"/>
                <a:cs typeface="+mn-cs"/>
              </a:rPr>
              <a:t> RIGHT!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lang="en-GB" sz="3200" dirty="0" smtClean="0">
              <a:ln>
                <a:solidFill>
                  <a:sysClr val="windowText" lastClr="000000"/>
                </a:solidFill>
              </a:ln>
              <a:solidFill>
                <a:schemeClr val="bg2"/>
              </a:solidFill>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solidFill>
                    <a:sysClr val="windowText" lastClr="000000"/>
                  </a:solidFill>
                </a:ln>
                <a:solidFill>
                  <a:schemeClr val="bg2"/>
                </a:solidFill>
                <a:effectLst/>
                <a:uLnTx/>
                <a:uFillTx/>
                <a:latin typeface="+mn-lt"/>
                <a:ea typeface="+mn-ea"/>
                <a:cs typeface="+mn-cs"/>
              </a:rPr>
              <a:t>If</a:t>
            </a:r>
            <a:r>
              <a:rPr kumimoji="0" lang="en-GB" sz="3200" b="0" i="0" u="none" strike="noStrike" kern="1200" cap="none" spc="0" normalizeH="0" noProof="0" dirty="0" smtClean="0">
                <a:ln>
                  <a:solidFill>
                    <a:sysClr val="windowText" lastClr="000000"/>
                  </a:solidFill>
                </a:ln>
                <a:solidFill>
                  <a:schemeClr val="bg2"/>
                </a:solidFill>
                <a:effectLst/>
                <a:uLnTx/>
                <a:uFillTx/>
                <a:latin typeface="+mn-lt"/>
                <a:ea typeface="+mn-ea"/>
                <a:cs typeface="+mn-cs"/>
              </a:rPr>
              <a:t> you know at daytime the lights are off;</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GB" sz="3200" baseline="0" dirty="0" smtClean="0">
                <a:ln>
                  <a:solidFill>
                    <a:sysClr val="windowText" lastClr="000000"/>
                  </a:solidFill>
                </a:ln>
                <a:solidFill>
                  <a:schemeClr val="bg2"/>
                </a:solidFill>
              </a:rPr>
              <a:t>You’ll know the other ones at daytime</a:t>
            </a:r>
            <a:endParaRPr lang="en-GB" sz="3200" dirty="0" smtClean="0">
              <a:ln>
                <a:solidFill>
                  <a:sysClr val="windowText" lastClr="000000"/>
                </a:solidFill>
              </a:ln>
              <a:solidFill>
                <a:schemeClr val="bg2"/>
              </a:solidFill>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GB" sz="3200" dirty="0" smtClean="0">
                <a:ln>
                  <a:solidFill>
                    <a:sysClr val="windowText" lastClr="000000"/>
                  </a:solidFill>
                </a:ln>
                <a:solidFill>
                  <a:schemeClr val="bg2"/>
                </a:solidFill>
              </a:rPr>
              <a:t>a</a:t>
            </a:r>
            <a:r>
              <a:rPr kumimoji="0" lang="en-GB" sz="3200" b="0" i="0" u="none" strike="noStrike" kern="1200" cap="none" spc="0" normalizeH="0" baseline="0" noProof="0" dirty="0" smtClean="0">
                <a:ln>
                  <a:solidFill>
                    <a:sysClr val="windowText" lastClr="000000"/>
                  </a:solidFill>
                </a:ln>
                <a:solidFill>
                  <a:schemeClr val="bg2"/>
                </a:solidFill>
                <a:effectLst/>
                <a:uLnTx/>
                <a:uFillTx/>
                <a:latin typeface="+mn-lt"/>
                <a:ea typeface="+mn-ea"/>
                <a:cs typeface="+mn-cs"/>
              </a:rPr>
              <a:t>re</a:t>
            </a:r>
            <a:r>
              <a:rPr kumimoji="0" lang="en-GB" sz="3200" b="0" i="0" u="none" strike="noStrike" kern="1200" cap="none" spc="0" normalizeH="0" noProof="0" dirty="0" smtClean="0">
                <a:ln>
                  <a:solidFill>
                    <a:sysClr val="windowText" lastClr="000000"/>
                  </a:solidFill>
                </a:ln>
                <a:solidFill>
                  <a:schemeClr val="bg2"/>
                </a:solidFill>
                <a:effectLst/>
                <a:uLnTx/>
                <a:uFillTx/>
                <a:latin typeface="+mn-lt"/>
                <a:ea typeface="+mn-ea"/>
                <a:cs typeface="+mn-cs"/>
              </a:rPr>
              <a:t> off, too!</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lang="en-GB" sz="3200" baseline="0" dirty="0" smtClean="0">
              <a:ln>
                <a:solidFill>
                  <a:sysClr val="windowText" lastClr="000000"/>
                </a:solidFill>
              </a:ln>
              <a:solidFill>
                <a:schemeClr val="bg2"/>
              </a:solidFill>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GB" sz="3200" dirty="0" smtClean="0">
                <a:ln>
                  <a:solidFill>
                    <a:sysClr val="windowText" lastClr="000000"/>
                  </a:solidFill>
                </a:ln>
                <a:solidFill>
                  <a:schemeClr val="bg2"/>
                </a:solidFill>
              </a:rPr>
              <a:t>And the one on the night road, the street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GB" sz="3200" dirty="0" smtClean="0">
                <a:ln>
                  <a:solidFill>
                    <a:sysClr val="windowText" lastClr="000000"/>
                  </a:solidFill>
                </a:ln>
                <a:solidFill>
                  <a:schemeClr val="bg2"/>
                </a:solidFill>
              </a:rPr>
              <a:t>l</a:t>
            </a:r>
            <a:r>
              <a:rPr kumimoji="0" lang="en-GB" sz="3200" b="0" i="0" u="none" strike="noStrike" kern="1200" cap="none" spc="0" normalizeH="0" baseline="0" noProof="0" dirty="0" smtClean="0">
                <a:ln>
                  <a:solidFill>
                    <a:sysClr val="windowText" lastClr="000000"/>
                  </a:solidFill>
                </a:ln>
                <a:solidFill>
                  <a:schemeClr val="bg2"/>
                </a:solidFill>
                <a:effectLst/>
                <a:uLnTx/>
                <a:uFillTx/>
                <a:latin typeface="+mn-lt"/>
                <a:ea typeface="+mn-ea"/>
                <a:cs typeface="+mn-cs"/>
              </a:rPr>
              <a:t>amp</a:t>
            </a:r>
            <a:r>
              <a:rPr kumimoji="0" lang="en-GB" sz="3200" b="0" i="0" u="none" strike="noStrike" kern="1200" cap="none" spc="0" normalizeH="0" noProof="0" dirty="0" smtClean="0">
                <a:ln>
                  <a:solidFill>
                    <a:sysClr val="windowText" lastClr="000000"/>
                  </a:solidFill>
                </a:ln>
                <a:solidFill>
                  <a:schemeClr val="bg2"/>
                </a:solidFill>
                <a:effectLst/>
                <a:uLnTx/>
                <a:uFillTx/>
                <a:latin typeface="+mn-lt"/>
                <a:ea typeface="+mn-ea"/>
                <a:cs typeface="+mn-cs"/>
              </a:rPr>
              <a:t> on the far right, will be on!</a:t>
            </a:r>
            <a:endParaRPr kumimoji="0" lang="en-GB" sz="3200" b="0" i="0" u="none" strike="noStrike" kern="1200" cap="none" spc="0" normalizeH="0" baseline="0" noProof="0" dirty="0" smtClean="0">
              <a:ln>
                <a:solidFill>
                  <a:sysClr val="windowText" lastClr="000000"/>
                </a:solidFill>
              </a:ln>
              <a:solidFill>
                <a:schemeClr val="bg2"/>
              </a:solidFill>
              <a:effectLst/>
              <a:uLnTx/>
              <a:uFillTx/>
              <a:latin typeface="+mn-lt"/>
              <a:ea typeface="+mn-ea"/>
              <a:cs typeface="+mn-cs"/>
            </a:endParaRPr>
          </a:p>
        </p:txBody>
      </p:sp>
      <p:sp>
        <p:nvSpPr>
          <p:cNvPr id="3" name="Content Placeholder 2"/>
          <p:cNvSpPr>
            <a:spLocks noGrp="1"/>
          </p:cNvSpPr>
          <p:nvPr>
            <p:ph idx="1"/>
          </p:nvPr>
        </p:nvSpPr>
        <p:spPr>
          <a:xfrm>
            <a:off x="-1044624" y="1816224"/>
            <a:ext cx="8229600" cy="4997152"/>
          </a:xfrm>
        </p:spPr>
        <p:txBody>
          <a:bodyPr>
            <a:normAutofit lnSpcReduction="10000"/>
          </a:bodyPr>
          <a:lstStyle/>
          <a:p>
            <a:pPr algn="r">
              <a:buNone/>
            </a:pPr>
            <a:endParaRPr lang="en-GB" dirty="0" smtClean="0">
              <a:hlinkClick r:id="" action="ppaction://hlinkshowjump?jump=nextslide"/>
            </a:endParaRPr>
          </a:p>
          <a:p>
            <a:pPr algn="r">
              <a:buNone/>
            </a:pPr>
            <a:endParaRPr lang="en-GB" dirty="0" smtClean="0">
              <a:hlinkClick r:id="" action="ppaction://hlinkshowjump?jump=nextslide"/>
            </a:endParaRPr>
          </a:p>
          <a:p>
            <a:pPr algn="r">
              <a:buNone/>
            </a:pPr>
            <a:endParaRPr lang="en-GB" dirty="0" smtClean="0">
              <a:hlinkClick r:id="" action="ppaction://hlinkshowjump?jump=nextslide"/>
            </a:endParaRPr>
          </a:p>
          <a:p>
            <a:pPr algn="r">
              <a:buNone/>
            </a:pPr>
            <a:endParaRPr lang="en-GB" dirty="0" smtClean="0">
              <a:hlinkClick r:id="" action="ppaction://hlinkshowjump?jump=nextslide"/>
            </a:endParaRPr>
          </a:p>
          <a:p>
            <a:pPr algn="r">
              <a:buNone/>
            </a:pPr>
            <a:endParaRPr lang="en-GB" dirty="0" smtClean="0">
              <a:hlinkClick r:id="" action="ppaction://hlinkshowjump?jump=nextslide"/>
            </a:endParaRPr>
          </a:p>
          <a:p>
            <a:pPr algn="r">
              <a:buNone/>
            </a:pPr>
            <a:endParaRPr lang="en-GB" dirty="0" smtClean="0">
              <a:hlinkClick r:id="" action="ppaction://hlinkshowjump?jump=nextslide"/>
            </a:endParaRPr>
          </a:p>
          <a:p>
            <a:pPr algn="r">
              <a:buNone/>
            </a:pPr>
            <a:endParaRPr lang="en-GB" dirty="0" smtClean="0">
              <a:hlinkClick r:id="" action="ppaction://hlinkshowjump?jump=nextslide"/>
            </a:endParaRPr>
          </a:p>
          <a:p>
            <a:pPr algn="r">
              <a:buNone/>
            </a:pPr>
            <a:endParaRPr lang="en-GB" dirty="0" smtClean="0">
              <a:hlinkClick r:id="" action="ppaction://hlinkshowjump?jump=nextslide"/>
            </a:endParaRPr>
          </a:p>
          <a:p>
            <a:pPr algn="r">
              <a:buNone/>
            </a:pPr>
            <a:r>
              <a:rPr lang="en-GB" dirty="0" smtClean="0">
                <a:hlinkClick r:id="" action="ppaction://hlinkshowjump?jump=nextslide"/>
              </a:rPr>
              <a:t>Advance</a:t>
            </a:r>
            <a:endParaRPr lang="en-GB" dirty="0"/>
          </a:p>
        </p:txBody>
      </p:sp>
      <p:pic>
        <p:nvPicPr>
          <p:cNvPr id="17" name="Picture 16" descr="005_streetlamp_ring.png"/>
          <p:cNvPicPr>
            <a:picLocks noChangeAspect="1"/>
          </p:cNvPicPr>
          <p:nvPr/>
        </p:nvPicPr>
        <p:blipFill>
          <a:blip r:embed="rId10" cstate="print"/>
          <a:stretch>
            <a:fillRect/>
          </a:stretch>
        </p:blipFill>
        <p:spPr>
          <a:xfrm>
            <a:off x="7308304" y="2636912"/>
            <a:ext cx="1691679" cy="3383358"/>
          </a:xfrm>
          <a:prstGeom prst="rect">
            <a:avLst/>
          </a:prstGeom>
        </p:spPr>
      </p:pic>
    </p:spTree>
  </p:cSld>
  <p:clrMapOvr>
    <a:masterClrMapping/>
  </p:clrMapOvr>
  <p:transition advClick="0"/>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1521"/>
            <a:ext cx="9139944" cy="6854958"/>
          </a:xfrm>
          <a:prstGeom prst="rect">
            <a:avLst/>
          </a:prstGeom>
        </p:spPr>
      </p:pic>
      <p:pic>
        <p:nvPicPr>
          <p:cNvPr id="5" name="Content Placeholder 3" descr="pl_lt_old.png"/>
          <p:cNvPicPr>
            <a:picLocks noChangeAspect="1"/>
          </p:cNvPicPr>
          <p:nvPr/>
        </p:nvPicPr>
        <p:blipFill>
          <a:blip r:embed="rId3" cstate="print"/>
          <a:stretch>
            <a:fillRect/>
          </a:stretch>
        </p:blipFill>
        <p:spPr>
          <a:xfrm>
            <a:off x="2771800" y="476672"/>
            <a:ext cx="2345684" cy="5904045"/>
          </a:xfrm>
          <a:prstGeom prst="rect">
            <a:avLst/>
          </a:prstGeom>
        </p:spPr>
      </p:pic>
      <p:pic>
        <p:nvPicPr>
          <p:cNvPr id="8" name="Content Placeholder 3" descr="pl_lt_old.png"/>
          <p:cNvPicPr>
            <a:picLocks noChangeAspect="1"/>
          </p:cNvPicPr>
          <p:nvPr/>
        </p:nvPicPr>
        <p:blipFill>
          <a:blip r:embed="rId4" cstate="print"/>
          <a:stretch>
            <a:fillRect/>
          </a:stretch>
        </p:blipFill>
        <p:spPr>
          <a:xfrm>
            <a:off x="6804248" y="2132856"/>
            <a:ext cx="1563549" cy="4176461"/>
          </a:xfrm>
          <a:prstGeom prst="rect">
            <a:avLst/>
          </a:prstGeom>
        </p:spPr>
      </p:pic>
      <p:sp>
        <p:nvSpPr>
          <p:cNvPr id="7" name="Rounded Rectangular Callout 6"/>
          <p:cNvSpPr/>
          <p:nvPr/>
        </p:nvSpPr>
        <p:spPr>
          <a:xfrm>
            <a:off x="0" y="5157192"/>
            <a:ext cx="9144000" cy="1700808"/>
          </a:xfrm>
          <a:prstGeom prst="wedgeRoundRectCallout">
            <a:avLst>
              <a:gd name="adj1" fmla="val -10987"/>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How inquisitive! A puzzle about street lights!</a:t>
            </a:r>
            <a:endParaRPr lang="en-GB" sz="3200" dirty="0"/>
          </a:p>
        </p:txBody>
      </p:sp>
    </p:spTree>
  </p:cSld>
  <p:clrMapOvr>
    <a:masterClrMapping/>
  </p:clrMapOvr>
  <p:transition/>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1521"/>
            <a:ext cx="9139944" cy="6854958"/>
          </a:xfrm>
          <a:prstGeom prst="rect">
            <a:avLst/>
          </a:prstGeom>
        </p:spPr>
      </p:pic>
      <p:pic>
        <p:nvPicPr>
          <p:cNvPr id="5" name="Content Placeholder 3" descr="pl_lt_old.png"/>
          <p:cNvPicPr>
            <a:picLocks noChangeAspect="1"/>
          </p:cNvPicPr>
          <p:nvPr/>
        </p:nvPicPr>
        <p:blipFill>
          <a:blip r:embed="rId3" cstate="print"/>
          <a:stretch>
            <a:fillRect/>
          </a:stretch>
        </p:blipFill>
        <p:spPr>
          <a:xfrm>
            <a:off x="2771800" y="476672"/>
            <a:ext cx="2345684" cy="5904045"/>
          </a:xfrm>
          <a:prstGeom prst="rect">
            <a:avLst/>
          </a:prstGeom>
        </p:spPr>
      </p:pic>
      <p:pic>
        <p:nvPicPr>
          <p:cNvPr id="8" name="Content Placeholder 3" descr="pl_lt_old.png"/>
          <p:cNvPicPr>
            <a:picLocks noChangeAspect="1"/>
          </p:cNvPicPr>
          <p:nvPr/>
        </p:nvPicPr>
        <p:blipFill>
          <a:blip r:embed="rId4" cstate="print"/>
          <a:stretch>
            <a:fillRect/>
          </a:stretch>
        </p:blipFill>
        <p:spPr>
          <a:xfrm>
            <a:off x="6804248" y="2132856"/>
            <a:ext cx="1563549" cy="4176461"/>
          </a:xfrm>
          <a:prstGeom prst="rect">
            <a:avLst/>
          </a:prstGeom>
        </p:spPr>
      </p:pic>
      <p:sp>
        <p:nvSpPr>
          <p:cNvPr id="7" name="Rounded Rectangular Callout 6"/>
          <p:cNvSpPr/>
          <p:nvPr/>
        </p:nvSpPr>
        <p:spPr>
          <a:xfrm>
            <a:off x="0" y="5157192"/>
            <a:ext cx="9144000" cy="1700808"/>
          </a:xfrm>
          <a:prstGeom prst="wedgeRoundRectCallout">
            <a:avLst>
              <a:gd name="adj1" fmla="val -10987"/>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Now come on, Slide. We must go back to Lady Elizabeth...</a:t>
            </a:r>
            <a:endParaRPr lang="en-GB" sz="3200" dirty="0"/>
          </a:p>
        </p:txBody>
      </p:sp>
    </p:spTree>
  </p:cSld>
  <p:clrMapOvr>
    <a:masterClrMapping/>
  </p:clrMapOvr>
  <p:transition/>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Tree>
  </p:cSld>
  <p:clrMapOvr>
    <a:masterClrMapping/>
  </p:clrMapOvr>
  <p:transition advClick="0" advTm="2000"/>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5" name="Content Placeholder 3" descr="pl_lt_old.png"/>
          <p:cNvPicPr>
            <a:picLocks noChangeAspect="1"/>
          </p:cNvPicPr>
          <p:nvPr/>
        </p:nvPicPr>
        <p:blipFill>
          <a:blip r:embed="rId3" cstate="print"/>
          <a:stretch>
            <a:fillRect/>
          </a:stretch>
        </p:blipFill>
        <p:spPr>
          <a:xfrm>
            <a:off x="611560" y="476672"/>
            <a:ext cx="2345684" cy="5904045"/>
          </a:xfrm>
          <a:prstGeom prst="rect">
            <a:avLst/>
          </a:prstGeom>
        </p:spPr>
      </p:pic>
      <p:pic>
        <p:nvPicPr>
          <p:cNvPr id="8" name="Content Placeholder 3" descr="pl_lt_old.png"/>
          <p:cNvPicPr>
            <a:picLocks noChangeAspect="1"/>
          </p:cNvPicPr>
          <p:nvPr/>
        </p:nvPicPr>
        <p:blipFill>
          <a:blip r:embed="rId4" cstate="print"/>
          <a:stretch>
            <a:fillRect/>
          </a:stretch>
        </p:blipFill>
        <p:spPr>
          <a:xfrm>
            <a:off x="6948264" y="2132856"/>
            <a:ext cx="1563549" cy="4176461"/>
          </a:xfrm>
          <a:prstGeom prst="rect">
            <a:avLst/>
          </a:prstGeom>
        </p:spPr>
      </p:pic>
      <p:sp>
        <p:nvSpPr>
          <p:cNvPr id="7" name="Rounded Rectangular Callout 6"/>
          <p:cNvSpPr/>
          <p:nvPr/>
        </p:nvSpPr>
        <p:spPr>
          <a:xfrm>
            <a:off x="0" y="5157192"/>
            <a:ext cx="9144000" cy="1700808"/>
          </a:xfrm>
          <a:prstGeom prst="wedgeRoundRectCallout">
            <a:avLst>
              <a:gd name="adj1" fmla="val -27554"/>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We’re back Elizabeth!</a:t>
            </a:r>
            <a:endParaRPr lang="en-GB" sz="3200" dirty="0"/>
          </a:p>
        </p:txBody>
      </p:sp>
    </p:spTree>
  </p:cSld>
  <p:clrMapOvr>
    <a:masterClrMapping/>
  </p:clrMapOvr>
  <p:transition>
    <p:fade/>
  </p:transition>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5" name="Content Placeholder 3" descr="pl_lt_old.png"/>
          <p:cNvPicPr>
            <a:picLocks noChangeAspect="1"/>
          </p:cNvPicPr>
          <p:nvPr/>
        </p:nvPicPr>
        <p:blipFill>
          <a:blip r:embed="rId3" cstate="print"/>
          <a:stretch>
            <a:fillRect/>
          </a:stretch>
        </p:blipFill>
        <p:spPr>
          <a:xfrm>
            <a:off x="611560" y="476672"/>
            <a:ext cx="2345684" cy="5904045"/>
          </a:xfrm>
          <a:prstGeom prst="rect">
            <a:avLst/>
          </a:prstGeom>
        </p:spPr>
      </p:pic>
      <p:pic>
        <p:nvPicPr>
          <p:cNvPr id="8" name="Content Placeholder 3" descr="pl_lt_old.png"/>
          <p:cNvPicPr>
            <a:picLocks noChangeAspect="1"/>
          </p:cNvPicPr>
          <p:nvPr/>
        </p:nvPicPr>
        <p:blipFill>
          <a:blip r:embed="rId4" cstate="print"/>
          <a:stretch>
            <a:fillRect/>
          </a:stretch>
        </p:blipFill>
        <p:spPr>
          <a:xfrm>
            <a:off x="6948264" y="2132856"/>
            <a:ext cx="1563549" cy="4176461"/>
          </a:xfrm>
          <a:prstGeom prst="rect">
            <a:avLst/>
          </a:prstGeom>
        </p:spPr>
      </p:pic>
      <p:sp>
        <p:nvSpPr>
          <p:cNvPr id="7" name="Rounded Rectangular Callout 6"/>
          <p:cNvSpPr/>
          <p:nvPr/>
        </p:nvSpPr>
        <p:spPr>
          <a:xfrm>
            <a:off x="0" y="5157192"/>
            <a:ext cx="9144000" cy="1700808"/>
          </a:xfrm>
          <a:prstGeom prst="wedgeRoundRectCallout">
            <a:avLst>
              <a:gd name="adj1" fmla="val -27554"/>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ELIZABETH!</a:t>
            </a:r>
            <a:endParaRPr lang="en-GB" sz="3200" dirty="0"/>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1521"/>
            <a:ext cx="9139944" cy="6854958"/>
          </a:xfrm>
          <a:prstGeom prst="rect">
            <a:avLst/>
          </a:prstGeom>
        </p:spPr>
      </p:pic>
      <p:pic>
        <p:nvPicPr>
          <p:cNvPr id="4" name="Content Placeholder 3" descr="pl_lt_old.png"/>
          <p:cNvPicPr>
            <a:picLocks noGrp="1" noChangeAspect="1"/>
          </p:cNvPicPr>
          <p:nvPr>
            <p:ph idx="1"/>
          </p:nvPr>
        </p:nvPicPr>
        <p:blipFill>
          <a:blip r:embed="rId3" cstate="print"/>
          <a:stretch>
            <a:fillRect/>
          </a:stretch>
        </p:blipFill>
        <p:spPr>
          <a:xfrm>
            <a:off x="3059832" y="476672"/>
            <a:ext cx="3096343" cy="5904045"/>
          </a:xfrm>
        </p:spPr>
      </p:pic>
      <p:sp>
        <p:nvSpPr>
          <p:cNvPr id="7" name="Rounded Rectangular Callout 6"/>
          <p:cNvSpPr/>
          <p:nvPr/>
        </p:nvSpPr>
        <p:spPr>
          <a:xfrm>
            <a:off x="0" y="5157192"/>
            <a:ext cx="9144000" cy="1700808"/>
          </a:xfrm>
          <a:prstGeom prst="wedgeRoundRectCallout">
            <a:avLst>
              <a:gd name="adj1" fmla="val 10859"/>
              <a:gd name="adj2" fmla="val -70667"/>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Party? How? What do you mean, Professor?</a:t>
            </a:r>
            <a:endParaRPr lang="en-GB" sz="3200" dirty="0"/>
          </a:p>
        </p:txBody>
      </p:sp>
    </p:spTree>
  </p:cSld>
  <p:clrMapOvr>
    <a:masterClrMapping/>
  </p:clrMapOvr>
  <p:transition/>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5" name="Content Placeholder 3" descr="pl_lt_old.png"/>
          <p:cNvPicPr>
            <a:picLocks noChangeAspect="1"/>
          </p:cNvPicPr>
          <p:nvPr/>
        </p:nvPicPr>
        <p:blipFill>
          <a:blip r:embed="rId3" cstate="print"/>
          <a:stretch>
            <a:fillRect/>
          </a:stretch>
        </p:blipFill>
        <p:spPr>
          <a:xfrm>
            <a:off x="611560" y="476672"/>
            <a:ext cx="2345684" cy="5904045"/>
          </a:xfrm>
          <a:prstGeom prst="rect">
            <a:avLst/>
          </a:prstGeom>
        </p:spPr>
      </p:pic>
      <p:pic>
        <p:nvPicPr>
          <p:cNvPr id="8" name="Content Placeholder 3" descr="pl_lt_old.png"/>
          <p:cNvPicPr>
            <a:picLocks noChangeAspect="1"/>
          </p:cNvPicPr>
          <p:nvPr/>
        </p:nvPicPr>
        <p:blipFill>
          <a:blip r:embed="rId4" cstate="print"/>
          <a:stretch>
            <a:fillRect/>
          </a:stretch>
        </p:blipFill>
        <p:spPr>
          <a:xfrm>
            <a:off x="6948264" y="2132856"/>
            <a:ext cx="1563549" cy="4176461"/>
          </a:xfrm>
          <a:prstGeom prst="rect">
            <a:avLst/>
          </a:prstGeom>
        </p:spPr>
      </p:pic>
      <p:sp>
        <p:nvSpPr>
          <p:cNvPr id="7" name="Rounded Rectangular Callout 6"/>
          <p:cNvSpPr/>
          <p:nvPr/>
        </p:nvSpPr>
        <p:spPr>
          <a:xfrm>
            <a:off x="0" y="5157192"/>
            <a:ext cx="9144000" cy="1700808"/>
          </a:xfrm>
          <a:prstGeom prst="wedgeRoundRectCallout">
            <a:avLst>
              <a:gd name="adj1" fmla="val 31103"/>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I don’t think she can hear us, professor...</a:t>
            </a:r>
            <a:endParaRPr lang="en-GB" sz="3200" dirty="0"/>
          </a:p>
        </p:txBody>
      </p:sp>
    </p:spTree>
  </p:cSld>
  <p:clrMapOvr>
    <a:masterClrMapping/>
  </p:clrMapOvr>
  <p:transition/>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5" name="Content Placeholder 3" descr="pl_lt_old.png"/>
          <p:cNvPicPr>
            <a:picLocks noChangeAspect="1"/>
          </p:cNvPicPr>
          <p:nvPr/>
        </p:nvPicPr>
        <p:blipFill>
          <a:blip r:embed="rId3" cstate="print"/>
          <a:stretch>
            <a:fillRect/>
          </a:stretch>
        </p:blipFill>
        <p:spPr>
          <a:xfrm>
            <a:off x="611560" y="476672"/>
            <a:ext cx="2345684" cy="5904045"/>
          </a:xfrm>
          <a:prstGeom prst="rect">
            <a:avLst/>
          </a:prstGeom>
        </p:spPr>
      </p:pic>
      <p:pic>
        <p:nvPicPr>
          <p:cNvPr id="8" name="Content Placeholder 3" descr="pl_lt_old.png"/>
          <p:cNvPicPr>
            <a:picLocks noChangeAspect="1"/>
          </p:cNvPicPr>
          <p:nvPr/>
        </p:nvPicPr>
        <p:blipFill>
          <a:blip r:embed="rId4" cstate="print"/>
          <a:stretch>
            <a:fillRect/>
          </a:stretch>
        </p:blipFill>
        <p:spPr>
          <a:xfrm>
            <a:off x="6948264" y="2132856"/>
            <a:ext cx="1563549" cy="4176461"/>
          </a:xfrm>
          <a:prstGeom prst="rect">
            <a:avLst/>
          </a:prstGeom>
        </p:spPr>
      </p:pic>
      <p:sp>
        <p:nvSpPr>
          <p:cNvPr id="7" name="Rounded Rectangular Callout 6"/>
          <p:cNvSpPr/>
          <p:nvPr/>
        </p:nvSpPr>
        <p:spPr>
          <a:xfrm>
            <a:off x="0" y="5157192"/>
            <a:ext cx="9144000" cy="1700808"/>
          </a:xfrm>
          <a:prstGeom prst="wedgeRoundRectCallout">
            <a:avLst>
              <a:gd name="adj1" fmla="val -27554"/>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Indeed, Slide. Let’s walk further...</a:t>
            </a:r>
            <a:endParaRPr lang="en-GB" sz="3200" dirty="0"/>
          </a:p>
        </p:txBody>
      </p:sp>
    </p:spTree>
  </p:cSld>
  <p:clrMapOvr>
    <a:masterClrMapping/>
  </p:clrMapOvr>
  <p:transition/>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Tree>
  </p:cSld>
  <p:clrMapOvr>
    <a:masterClrMapping/>
  </p:clrMapOvr>
  <p:transition advClick="0" advTm="1000"/>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5_outsideposhhouse3.jpg"/>
          <p:cNvPicPr>
            <a:picLocks noChangeAspect="1"/>
          </p:cNvPicPr>
          <p:nvPr/>
        </p:nvPicPr>
        <p:blipFill>
          <a:blip r:embed="rId2" cstate="print"/>
          <a:stretch>
            <a:fillRect/>
          </a:stretch>
        </p:blipFill>
        <p:spPr>
          <a:xfrm>
            <a:off x="0" y="0"/>
            <a:ext cx="9144000" cy="6858000"/>
          </a:xfrm>
          <a:prstGeom prst="rect">
            <a:avLst/>
          </a:prstGeom>
        </p:spPr>
      </p:pic>
      <p:pic>
        <p:nvPicPr>
          <p:cNvPr id="9" name="Content Placeholder 3" descr="pl_lt_old.png"/>
          <p:cNvPicPr>
            <a:picLocks noChangeAspect="1"/>
          </p:cNvPicPr>
          <p:nvPr/>
        </p:nvPicPr>
        <p:blipFill>
          <a:blip r:embed="rId3" cstate="print"/>
          <a:stretch>
            <a:fillRect/>
          </a:stretch>
        </p:blipFill>
        <p:spPr>
          <a:xfrm>
            <a:off x="6660232" y="1916832"/>
            <a:ext cx="1563549" cy="4176461"/>
          </a:xfrm>
          <a:prstGeom prst="rect">
            <a:avLst/>
          </a:prstGeom>
        </p:spPr>
      </p:pic>
      <p:pic>
        <p:nvPicPr>
          <p:cNvPr id="6" name="Picture 5" descr="powerpoint_talk0.png"/>
          <p:cNvPicPr>
            <a:picLocks noChangeAspect="1"/>
          </p:cNvPicPr>
          <p:nvPr/>
        </p:nvPicPr>
        <p:blipFill>
          <a:blip r:embed="rId4" cstate="print"/>
          <a:stretch>
            <a:fillRect/>
          </a:stretch>
        </p:blipFill>
        <p:spPr>
          <a:xfrm>
            <a:off x="539552" y="332656"/>
            <a:ext cx="2448272" cy="6162254"/>
          </a:xfrm>
          <a:prstGeom prst="rect">
            <a:avLst/>
          </a:prstGeom>
        </p:spPr>
      </p:pic>
      <p:sp>
        <p:nvSpPr>
          <p:cNvPr id="10" name="Rounded Rectangular Callout 9"/>
          <p:cNvSpPr/>
          <p:nvPr/>
        </p:nvSpPr>
        <p:spPr>
          <a:xfrm>
            <a:off x="0" y="5157192"/>
            <a:ext cx="9144000" cy="1700808"/>
          </a:xfrm>
          <a:prstGeom prst="wedgeRoundRectCallout">
            <a:avLst>
              <a:gd name="adj1" fmla="val 27320"/>
              <a:gd name="adj2" fmla="val -69841"/>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Oh, ooh! Let me knock, Professor!</a:t>
            </a:r>
            <a:endParaRPr lang="en-GB" sz="3200" dirty="0"/>
          </a:p>
        </p:txBody>
      </p:sp>
    </p:spTree>
  </p:cSld>
  <p:clrMapOvr>
    <a:masterClrMapping/>
  </p:clrMapOvr>
  <p:transition>
    <p:fade/>
  </p:transition>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5_outsideposhhouse3.jpg"/>
          <p:cNvPicPr>
            <a:picLocks noChangeAspect="1"/>
          </p:cNvPicPr>
          <p:nvPr/>
        </p:nvPicPr>
        <p:blipFill>
          <a:blip r:embed="rId2" cstate="print"/>
          <a:stretch>
            <a:fillRect/>
          </a:stretch>
        </p:blipFill>
        <p:spPr>
          <a:xfrm>
            <a:off x="0" y="0"/>
            <a:ext cx="9144000" cy="6858000"/>
          </a:xfrm>
          <a:prstGeom prst="rect">
            <a:avLst/>
          </a:prstGeom>
        </p:spPr>
      </p:pic>
      <p:pic>
        <p:nvPicPr>
          <p:cNvPr id="9" name="Content Placeholder 3" descr="pl_lt_old.png"/>
          <p:cNvPicPr>
            <a:picLocks noChangeAspect="1"/>
          </p:cNvPicPr>
          <p:nvPr/>
        </p:nvPicPr>
        <p:blipFill>
          <a:blip r:embed="rId3" cstate="print"/>
          <a:stretch>
            <a:fillRect/>
          </a:stretch>
        </p:blipFill>
        <p:spPr>
          <a:xfrm>
            <a:off x="6660232" y="1916832"/>
            <a:ext cx="1563549" cy="4176461"/>
          </a:xfrm>
          <a:prstGeom prst="rect">
            <a:avLst/>
          </a:prstGeom>
        </p:spPr>
      </p:pic>
      <p:pic>
        <p:nvPicPr>
          <p:cNvPr id="6" name="Picture 5" descr="powerpoint_talk0.png"/>
          <p:cNvPicPr>
            <a:picLocks noChangeAspect="1"/>
          </p:cNvPicPr>
          <p:nvPr/>
        </p:nvPicPr>
        <p:blipFill>
          <a:blip r:embed="rId4" cstate="print"/>
          <a:stretch>
            <a:fillRect/>
          </a:stretch>
        </p:blipFill>
        <p:spPr>
          <a:xfrm>
            <a:off x="539552" y="332656"/>
            <a:ext cx="2448272" cy="6162254"/>
          </a:xfrm>
          <a:prstGeom prst="rect">
            <a:avLst/>
          </a:prstGeom>
        </p:spPr>
      </p:pic>
      <p:sp>
        <p:nvSpPr>
          <p:cNvPr id="10" name="Rounded Rectangular Callout 9"/>
          <p:cNvSpPr/>
          <p:nvPr/>
        </p:nvSpPr>
        <p:spPr>
          <a:xfrm>
            <a:off x="0" y="5157192"/>
            <a:ext cx="9144000" cy="1700808"/>
          </a:xfrm>
          <a:prstGeom prst="wedgeRoundRectCallout">
            <a:avLst>
              <a:gd name="adj1" fmla="val -28949"/>
              <a:gd name="adj2" fmla="val -71446"/>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Very well, then...</a:t>
            </a:r>
            <a:endParaRPr lang="en-GB" sz="3200" dirty="0"/>
          </a:p>
        </p:txBody>
      </p:sp>
    </p:spTree>
  </p:cSld>
  <p:clrMapOvr>
    <a:masterClrMapping/>
  </p:clrMapOvr>
  <p:transition/>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5_outsideposhhouse3.jpg"/>
          <p:cNvPicPr>
            <a:picLocks noChangeAspect="1"/>
          </p:cNvPicPr>
          <p:nvPr/>
        </p:nvPicPr>
        <p:blipFill>
          <a:blip r:embed="rId2" cstate="print"/>
          <a:stretch>
            <a:fillRect/>
          </a:stretch>
        </p:blipFill>
        <p:spPr>
          <a:xfrm>
            <a:off x="0" y="0"/>
            <a:ext cx="9144000" cy="6858000"/>
          </a:xfrm>
          <a:prstGeom prst="rect">
            <a:avLst/>
          </a:prstGeom>
        </p:spPr>
      </p:pic>
      <p:pic>
        <p:nvPicPr>
          <p:cNvPr id="9" name="Content Placeholder 3" descr="pl_lt_old.png"/>
          <p:cNvPicPr>
            <a:picLocks noChangeAspect="1"/>
          </p:cNvPicPr>
          <p:nvPr/>
        </p:nvPicPr>
        <p:blipFill>
          <a:blip r:embed="rId3" cstate="print"/>
          <a:stretch>
            <a:fillRect/>
          </a:stretch>
        </p:blipFill>
        <p:spPr>
          <a:xfrm>
            <a:off x="5436096" y="2420888"/>
            <a:ext cx="1152128" cy="3077497"/>
          </a:xfrm>
          <a:prstGeom prst="rect">
            <a:avLst/>
          </a:prstGeom>
        </p:spPr>
      </p:pic>
      <p:pic>
        <p:nvPicPr>
          <p:cNvPr id="6" name="Picture 5" descr="powerpoint_talk0.png"/>
          <p:cNvPicPr>
            <a:picLocks noChangeAspect="1"/>
          </p:cNvPicPr>
          <p:nvPr/>
        </p:nvPicPr>
        <p:blipFill>
          <a:blip r:embed="rId4" cstate="print"/>
          <a:stretch>
            <a:fillRect/>
          </a:stretch>
        </p:blipFill>
        <p:spPr>
          <a:xfrm>
            <a:off x="539552" y="332656"/>
            <a:ext cx="2448272" cy="6162254"/>
          </a:xfrm>
          <a:prstGeom prst="rect">
            <a:avLst/>
          </a:prstGeom>
        </p:spPr>
      </p:pic>
      <p:sp>
        <p:nvSpPr>
          <p:cNvPr id="10" name="Rounded Rectangular Callout 9"/>
          <p:cNvSpPr/>
          <p:nvPr/>
        </p:nvSpPr>
        <p:spPr>
          <a:xfrm>
            <a:off x="0" y="5157192"/>
            <a:ext cx="9144000" cy="1700808"/>
          </a:xfrm>
          <a:prstGeom prst="wedgeRoundRectCallout">
            <a:avLst>
              <a:gd name="adj1" fmla="val 15977"/>
              <a:gd name="adj2" fmla="val -76260"/>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*knock* *knock*</a:t>
            </a:r>
            <a:endParaRPr lang="en-GB" sz="3200" dirty="0"/>
          </a:p>
        </p:txBody>
      </p:sp>
    </p:spTree>
  </p:cSld>
  <p:clrMapOvr>
    <a:masterClrMapping/>
  </p:clrMapOvr>
  <p:transition/>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5_outsideposhhouse3.jpg"/>
          <p:cNvPicPr>
            <a:picLocks noChangeAspect="1"/>
          </p:cNvPicPr>
          <p:nvPr/>
        </p:nvPicPr>
        <p:blipFill>
          <a:blip r:embed="rId2" cstate="print"/>
          <a:stretch>
            <a:fillRect/>
          </a:stretch>
        </p:blipFill>
        <p:spPr>
          <a:xfrm>
            <a:off x="0" y="0"/>
            <a:ext cx="9144000" cy="6858000"/>
          </a:xfrm>
          <a:prstGeom prst="rect">
            <a:avLst/>
          </a:prstGeom>
        </p:spPr>
      </p:pic>
      <p:pic>
        <p:nvPicPr>
          <p:cNvPr id="9" name="Content Placeholder 3" descr="pl_lt_old.png"/>
          <p:cNvPicPr>
            <a:picLocks noChangeAspect="1"/>
          </p:cNvPicPr>
          <p:nvPr/>
        </p:nvPicPr>
        <p:blipFill>
          <a:blip r:embed="rId3" cstate="print"/>
          <a:stretch>
            <a:fillRect/>
          </a:stretch>
        </p:blipFill>
        <p:spPr>
          <a:xfrm>
            <a:off x="6660232" y="1916832"/>
            <a:ext cx="1563549" cy="4176461"/>
          </a:xfrm>
          <a:prstGeom prst="rect">
            <a:avLst/>
          </a:prstGeom>
        </p:spPr>
      </p:pic>
      <p:pic>
        <p:nvPicPr>
          <p:cNvPr id="6" name="Picture 5" descr="powerpoint_talk0.png"/>
          <p:cNvPicPr>
            <a:picLocks noChangeAspect="1"/>
          </p:cNvPicPr>
          <p:nvPr/>
        </p:nvPicPr>
        <p:blipFill>
          <a:blip r:embed="rId4" cstate="print"/>
          <a:stretch>
            <a:fillRect/>
          </a:stretch>
        </p:blipFill>
        <p:spPr>
          <a:xfrm>
            <a:off x="539552" y="332656"/>
            <a:ext cx="2448272" cy="6162254"/>
          </a:xfrm>
          <a:prstGeom prst="rect">
            <a:avLst/>
          </a:prstGeom>
        </p:spPr>
      </p:pic>
      <p:sp>
        <p:nvSpPr>
          <p:cNvPr id="10" name="Rounded Rectangular Callout 9"/>
          <p:cNvSpPr/>
          <p:nvPr/>
        </p:nvSpPr>
        <p:spPr>
          <a:xfrm>
            <a:off x="0" y="5157192"/>
            <a:ext cx="9144000" cy="1700808"/>
          </a:xfrm>
          <a:prstGeom prst="wedgeRoundRectCallout">
            <a:avLst>
              <a:gd name="adj1" fmla="val 27320"/>
              <a:gd name="adj2" fmla="val -69841"/>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Hmm, no answer...</a:t>
            </a:r>
            <a:endParaRPr lang="en-GB" sz="3200" dirty="0"/>
          </a:p>
        </p:txBody>
      </p:sp>
    </p:spTree>
  </p:cSld>
  <p:clrMapOvr>
    <a:masterClrMapping/>
  </p:clrMapOvr>
  <p:transition>
    <p:fade/>
  </p:transition>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5_outsideposhhouse3.jpg"/>
          <p:cNvPicPr>
            <a:picLocks noChangeAspect="1"/>
          </p:cNvPicPr>
          <p:nvPr/>
        </p:nvPicPr>
        <p:blipFill>
          <a:blip r:embed="rId2" cstate="print"/>
          <a:stretch>
            <a:fillRect/>
          </a:stretch>
        </p:blipFill>
        <p:spPr>
          <a:xfrm>
            <a:off x="0" y="0"/>
            <a:ext cx="9144000" cy="6858000"/>
          </a:xfrm>
          <a:prstGeom prst="rect">
            <a:avLst/>
          </a:prstGeom>
        </p:spPr>
      </p:pic>
      <p:pic>
        <p:nvPicPr>
          <p:cNvPr id="9" name="Content Placeholder 3" descr="pl_lt_old.png"/>
          <p:cNvPicPr>
            <a:picLocks noChangeAspect="1"/>
          </p:cNvPicPr>
          <p:nvPr/>
        </p:nvPicPr>
        <p:blipFill>
          <a:blip r:embed="rId3" cstate="print"/>
          <a:stretch>
            <a:fillRect/>
          </a:stretch>
        </p:blipFill>
        <p:spPr>
          <a:xfrm>
            <a:off x="6660232" y="1916832"/>
            <a:ext cx="1563549" cy="4176461"/>
          </a:xfrm>
          <a:prstGeom prst="rect">
            <a:avLst/>
          </a:prstGeom>
        </p:spPr>
      </p:pic>
      <p:pic>
        <p:nvPicPr>
          <p:cNvPr id="6" name="Picture 5" descr="powerpoint_talk0.png"/>
          <p:cNvPicPr>
            <a:picLocks noChangeAspect="1"/>
          </p:cNvPicPr>
          <p:nvPr/>
        </p:nvPicPr>
        <p:blipFill>
          <a:blip r:embed="rId4" cstate="print"/>
          <a:stretch>
            <a:fillRect/>
          </a:stretch>
        </p:blipFill>
        <p:spPr>
          <a:xfrm>
            <a:off x="539552" y="332656"/>
            <a:ext cx="2448272" cy="6162254"/>
          </a:xfrm>
          <a:prstGeom prst="rect">
            <a:avLst/>
          </a:prstGeom>
        </p:spPr>
      </p:pic>
      <p:sp>
        <p:nvSpPr>
          <p:cNvPr id="10" name="Rounded Rectangular Callout 9"/>
          <p:cNvSpPr/>
          <p:nvPr/>
        </p:nvSpPr>
        <p:spPr>
          <a:xfrm>
            <a:off x="0" y="5157192"/>
            <a:ext cx="9144000" cy="1700808"/>
          </a:xfrm>
          <a:prstGeom prst="wedgeRoundRectCallout">
            <a:avLst>
              <a:gd name="adj1" fmla="val -28949"/>
              <a:gd name="adj2" fmla="val -71446"/>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Let me see...</a:t>
            </a:r>
            <a:endParaRPr lang="en-GB" sz="3200" dirty="0"/>
          </a:p>
        </p:txBody>
      </p:sp>
    </p:spTree>
  </p:cSld>
  <p:clrMapOvr>
    <a:masterClrMapping/>
  </p:clrMapOvr>
  <p:transition/>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5_outsideposhhouse3.jpg"/>
          <p:cNvPicPr>
            <a:picLocks noChangeAspect="1"/>
          </p:cNvPicPr>
          <p:nvPr/>
        </p:nvPicPr>
        <p:blipFill>
          <a:blip r:embed="rId2" cstate="print"/>
          <a:stretch>
            <a:fillRect/>
          </a:stretch>
        </p:blipFill>
        <p:spPr>
          <a:xfrm>
            <a:off x="0" y="0"/>
            <a:ext cx="9144000" cy="6858000"/>
          </a:xfrm>
          <a:prstGeom prst="rect">
            <a:avLst/>
          </a:prstGeom>
        </p:spPr>
      </p:pic>
      <p:pic>
        <p:nvPicPr>
          <p:cNvPr id="9" name="Content Placeholder 3" descr="pl_lt_old.png"/>
          <p:cNvPicPr>
            <a:picLocks noChangeAspect="1"/>
          </p:cNvPicPr>
          <p:nvPr/>
        </p:nvPicPr>
        <p:blipFill>
          <a:blip r:embed="rId3" cstate="print"/>
          <a:stretch>
            <a:fillRect/>
          </a:stretch>
        </p:blipFill>
        <p:spPr>
          <a:xfrm>
            <a:off x="6660232" y="1916832"/>
            <a:ext cx="1563549" cy="4176461"/>
          </a:xfrm>
          <a:prstGeom prst="rect">
            <a:avLst/>
          </a:prstGeom>
        </p:spPr>
      </p:pic>
      <p:pic>
        <p:nvPicPr>
          <p:cNvPr id="6" name="Picture 5" descr="powerpoint_talk0.png"/>
          <p:cNvPicPr>
            <a:picLocks noChangeAspect="1"/>
          </p:cNvPicPr>
          <p:nvPr/>
        </p:nvPicPr>
        <p:blipFill>
          <a:blip r:embed="rId4" cstate="print"/>
          <a:stretch>
            <a:fillRect/>
          </a:stretch>
        </p:blipFill>
        <p:spPr>
          <a:xfrm>
            <a:off x="2555776" y="1484784"/>
            <a:ext cx="1790268" cy="4506070"/>
          </a:xfrm>
          <a:prstGeom prst="rect">
            <a:avLst/>
          </a:prstGeom>
        </p:spPr>
      </p:pic>
      <p:sp>
        <p:nvSpPr>
          <p:cNvPr id="10" name="Rounded Rectangular Callout 9"/>
          <p:cNvSpPr/>
          <p:nvPr/>
        </p:nvSpPr>
        <p:spPr>
          <a:xfrm>
            <a:off x="0" y="5157192"/>
            <a:ext cx="9144000" cy="1700808"/>
          </a:xfrm>
          <a:prstGeom prst="wedgeRoundRectCallout">
            <a:avLst>
              <a:gd name="adj1" fmla="val -13874"/>
              <a:gd name="adj2" fmla="val -71446"/>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*KNOCK!!* *KNOCK!!* *KNOCK!!* *KNOCK!!* *KNOCK!!* *KNOCK!!* *KNOCK!!* *KNOCK!!* *KNOCK!!* *KNOCK!!* *KNOCK!!* *KNOCK!!* </a:t>
            </a:r>
          </a:p>
        </p:txBody>
      </p:sp>
    </p:spTree>
  </p:cSld>
  <p:clrMapOvr>
    <a:masterClrMapping/>
  </p:clrMapOvr>
  <p:transition/>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5_outsideposhhouse3.jpg"/>
          <p:cNvPicPr>
            <a:picLocks noChangeAspect="1"/>
          </p:cNvPicPr>
          <p:nvPr/>
        </p:nvPicPr>
        <p:blipFill>
          <a:blip r:embed="rId2" cstate="print"/>
          <a:stretch>
            <a:fillRect/>
          </a:stretch>
        </p:blipFill>
        <p:spPr>
          <a:xfrm>
            <a:off x="0" y="0"/>
            <a:ext cx="9144000" cy="6858000"/>
          </a:xfrm>
          <a:prstGeom prst="rect">
            <a:avLst/>
          </a:prstGeom>
        </p:spPr>
      </p:pic>
      <p:pic>
        <p:nvPicPr>
          <p:cNvPr id="9" name="Content Placeholder 3" descr="pl_lt_old.png"/>
          <p:cNvPicPr>
            <a:picLocks noChangeAspect="1"/>
          </p:cNvPicPr>
          <p:nvPr/>
        </p:nvPicPr>
        <p:blipFill>
          <a:blip r:embed="rId3" cstate="print"/>
          <a:stretch>
            <a:fillRect/>
          </a:stretch>
        </p:blipFill>
        <p:spPr>
          <a:xfrm>
            <a:off x="6660232" y="1916832"/>
            <a:ext cx="1563549" cy="4176461"/>
          </a:xfrm>
          <a:prstGeom prst="rect">
            <a:avLst/>
          </a:prstGeom>
        </p:spPr>
      </p:pic>
      <p:pic>
        <p:nvPicPr>
          <p:cNvPr id="6" name="Picture 5" descr="powerpoint_talk0.png"/>
          <p:cNvPicPr>
            <a:picLocks noChangeAspect="1"/>
          </p:cNvPicPr>
          <p:nvPr/>
        </p:nvPicPr>
        <p:blipFill>
          <a:blip r:embed="rId4" cstate="print"/>
          <a:stretch>
            <a:fillRect/>
          </a:stretch>
        </p:blipFill>
        <p:spPr>
          <a:xfrm>
            <a:off x="539552" y="332656"/>
            <a:ext cx="2448272" cy="6162254"/>
          </a:xfrm>
          <a:prstGeom prst="rect">
            <a:avLst/>
          </a:prstGeom>
        </p:spPr>
      </p:pic>
      <p:sp>
        <p:nvSpPr>
          <p:cNvPr id="10" name="Rounded Rectangular Callout 9"/>
          <p:cNvSpPr/>
          <p:nvPr/>
        </p:nvSpPr>
        <p:spPr>
          <a:xfrm>
            <a:off x="0" y="5157192"/>
            <a:ext cx="9144000" cy="1700808"/>
          </a:xfrm>
          <a:prstGeom prst="wedgeRoundRectCallout">
            <a:avLst>
              <a:gd name="adj1" fmla="val -28949"/>
              <a:gd name="adj2" fmla="val -71446"/>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Hmph.</a:t>
            </a:r>
            <a:endParaRPr lang="en-GB" sz="3200" dirty="0"/>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1521"/>
            <a:ext cx="9139944" cy="6854958"/>
          </a:xfrm>
          <a:prstGeom prst="rect">
            <a:avLst/>
          </a:prstGeom>
        </p:spPr>
      </p:pic>
      <p:pic>
        <p:nvPicPr>
          <p:cNvPr id="4" name="Content Placeholder 3" descr="pl_lt_old.png"/>
          <p:cNvPicPr>
            <a:picLocks noGrp="1" noChangeAspect="1"/>
          </p:cNvPicPr>
          <p:nvPr>
            <p:ph idx="1"/>
          </p:nvPr>
        </p:nvPicPr>
        <p:blipFill>
          <a:blip r:embed="rId3" cstate="print"/>
          <a:stretch>
            <a:fillRect/>
          </a:stretch>
        </p:blipFill>
        <p:spPr>
          <a:xfrm>
            <a:off x="3059832" y="476672"/>
            <a:ext cx="3096343" cy="5904045"/>
          </a:xfrm>
        </p:spPr>
      </p:pic>
      <p:sp>
        <p:nvSpPr>
          <p:cNvPr id="7" name="Rounded Rectangular Callout 6"/>
          <p:cNvSpPr/>
          <p:nvPr/>
        </p:nvSpPr>
        <p:spPr>
          <a:xfrm>
            <a:off x="0" y="5157192"/>
            <a:ext cx="9144000" cy="1700808"/>
          </a:xfrm>
          <a:prstGeom prst="wedgeRoundRectCallout">
            <a:avLst>
              <a:gd name="adj1" fmla="val -10987"/>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Before I can tell you anything; I need to confirm our true surroundings...</a:t>
            </a:r>
            <a:endParaRPr lang="en-GB" sz="3200" dirty="0"/>
          </a:p>
        </p:txBody>
      </p:sp>
    </p:spTree>
  </p:cSld>
  <p:clrMapOvr>
    <a:masterClrMapping/>
  </p:clrMapOvr>
  <p:transition/>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5_outsideposhhouse3.jpg"/>
          <p:cNvPicPr>
            <a:picLocks noChangeAspect="1"/>
          </p:cNvPicPr>
          <p:nvPr/>
        </p:nvPicPr>
        <p:blipFill>
          <a:blip r:embed="rId2" cstate="print"/>
          <a:stretch>
            <a:fillRect/>
          </a:stretch>
        </p:blipFill>
        <p:spPr>
          <a:xfrm>
            <a:off x="0" y="0"/>
            <a:ext cx="9144000" cy="6858000"/>
          </a:xfrm>
          <a:prstGeom prst="rect">
            <a:avLst/>
          </a:prstGeom>
        </p:spPr>
      </p:pic>
      <p:pic>
        <p:nvPicPr>
          <p:cNvPr id="9" name="Content Placeholder 3" descr="pl_lt_old.png"/>
          <p:cNvPicPr>
            <a:picLocks noChangeAspect="1"/>
          </p:cNvPicPr>
          <p:nvPr/>
        </p:nvPicPr>
        <p:blipFill>
          <a:blip r:embed="rId3" cstate="print"/>
          <a:stretch>
            <a:fillRect/>
          </a:stretch>
        </p:blipFill>
        <p:spPr>
          <a:xfrm>
            <a:off x="6660232" y="1916832"/>
            <a:ext cx="1563549" cy="4176461"/>
          </a:xfrm>
          <a:prstGeom prst="rect">
            <a:avLst/>
          </a:prstGeom>
        </p:spPr>
      </p:pic>
      <p:pic>
        <p:nvPicPr>
          <p:cNvPr id="6" name="Picture 5" descr="powerpoint_talk0.png"/>
          <p:cNvPicPr>
            <a:picLocks noChangeAspect="1"/>
          </p:cNvPicPr>
          <p:nvPr/>
        </p:nvPicPr>
        <p:blipFill>
          <a:blip r:embed="rId4" cstate="print"/>
          <a:stretch>
            <a:fillRect/>
          </a:stretch>
        </p:blipFill>
        <p:spPr>
          <a:xfrm>
            <a:off x="539552" y="332656"/>
            <a:ext cx="2448272" cy="6162254"/>
          </a:xfrm>
          <a:prstGeom prst="rect">
            <a:avLst/>
          </a:prstGeom>
        </p:spPr>
      </p:pic>
      <p:sp>
        <p:nvSpPr>
          <p:cNvPr id="10" name="Rounded Rectangular Callout 9"/>
          <p:cNvSpPr/>
          <p:nvPr/>
        </p:nvSpPr>
        <p:spPr>
          <a:xfrm>
            <a:off x="0" y="5157192"/>
            <a:ext cx="9144000" cy="1700808"/>
          </a:xfrm>
          <a:prstGeom prst="wedgeRoundRectCallout">
            <a:avLst>
              <a:gd name="adj1" fmla="val -28949"/>
              <a:gd name="adj2" fmla="val -71446"/>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Nothing.</a:t>
            </a:r>
            <a:endParaRPr lang="en-GB" sz="3200" dirty="0"/>
          </a:p>
        </p:txBody>
      </p:sp>
    </p:spTree>
  </p:cSld>
  <p:clrMapOvr>
    <a:masterClrMapping/>
  </p:clrMapOvr>
  <p:transition/>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5_outsideposhhouse3.jpg"/>
          <p:cNvPicPr>
            <a:picLocks noChangeAspect="1"/>
          </p:cNvPicPr>
          <p:nvPr/>
        </p:nvPicPr>
        <p:blipFill>
          <a:blip r:embed="rId2" cstate="print"/>
          <a:stretch>
            <a:fillRect/>
          </a:stretch>
        </p:blipFill>
        <p:spPr>
          <a:xfrm>
            <a:off x="0" y="0"/>
            <a:ext cx="9144000" cy="6858000"/>
          </a:xfrm>
          <a:prstGeom prst="rect">
            <a:avLst/>
          </a:prstGeom>
        </p:spPr>
      </p:pic>
      <p:pic>
        <p:nvPicPr>
          <p:cNvPr id="9" name="Content Placeholder 3" descr="pl_lt_old.png"/>
          <p:cNvPicPr>
            <a:picLocks noChangeAspect="1"/>
          </p:cNvPicPr>
          <p:nvPr/>
        </p:nvPicPr>
        <p:blipFill>
          <a:blip r:embed="rId3" cstate="print"/>
          <a:stretch>
            <a:fillRect/>
          </a:stretch>
        </p:blipFill>
        <p:spPr>
          <a:xfrm>
            <a:off x="6660232" y="1916832"/>
            <a:ext cx="1563549" cy="4176461"/>
          </a:xfrm>
          <a:prstGeom prst="rect">
            <a:avLst/>
          </a:prstGeom>
        </p:spPr>
      </p:pic>
      <p:pic>
        <p:nvPicPr>
          <p:cNvPr id="6" name="Picture 5" descr="powerpoint_talk0.png"/>
          <p:cNvPicPr>
            <a:picLocks noChangeAspect="1"/>
          </p:cNvPicPr>
          <p:nvPr/>
        </p:nvPicPr>
        <p:blipFill>
          <a:blip r:embed="rId4" cstate="print"/>
          <a:stretch>
            <a:fillRect/>
          </a:stretch>
        </p:blipFill>
        <p:spPr>
          <a:xfrm>
            <a:off x="539552" y="332656"/>
            <a:ext cx="2448272" cy="6162254"/>
          </a:xfrm>
          <a:prstGeom prst="rect">
            <a:avLst/>
          </a:prstGeom>
        </p:spPr>
      </p:pic>
      <p:sp>
        <p:nvSpPr>
          <p:cNvPr id="10" name="Rounded Rectangular Callout 9"/>
          <p:cNvSpPr/>
          <p:nvPr/>
        </p:nvSpPr>
        <p:spPr>
          <a:xfrm>
            <a:off x="0" y="5157192"/>
            <a:ext cx="9144000" cy="1700808"/>
          </a:xfrm>
          <a:prstGeom prst="wedgeRoundRectCallout">
            <a:avLst>
              <a:gd name="adj1" fmla="val 27320"/>
              <a:gd name="adj2" fmla="val -69841"/>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Do you think she </a:t>
            </a:r>
            <a:r>
              <a:rPr lang="en-GB" sz="3200" smtClean="0"/>
              <a:t>could’ve died, too?</a:t>
            </a:r>
            <a:endParaRPr lang="en-GB" sz="3200" dirty="0"/>
          </a:p>
        </p:txBody>
      </p:sp>
    </p:spTree>
  </p:cSld>
  <p:clrMapOvr>
    <a:masterClrMapping/>
  </p:clrMapOvr>
  <p:transition/>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Two years later…</a:t>
            </a:r>
            <a:endParaRPr lang="en-GB" dirty="0"/>
          </a:p>
        </p:txBody>
      </p:sp>
      <p:sp>
        <p:nvSpPr>
          <p:cNvPr id="3" name="Content Placeholder 2"/>
          <p:cNvSpPr>
            <a:spLocks noGrp="1"/>
          </p:cNvSpPr>
          <p:nvPr>
            <p:ph idx="1"/>
          </p:nvPr>
        </p:nvSpPr>
        <p:spPr/>
        <p:txBody>
          <a:bodyPr/>
          <a:lstStyle/>
          <a:p>
            <a:endParaRPr lang="en-GB"/>
          </a:p>
        </p:txBody>
      </p:sp>
    </p:spTree>
  </p:cSld>
  <p:clrMapOvr>
    <a:masterClrMapping/>
  </p:clrMapOvr>
  <p:transition/>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5_outsideposhhouse3.jpg"/>
          <p:cNvPicPr>
            <a:picLocks noChangeAspect="1"/>
          </p:cNvPicPr>
          <p:nvPr/>
        </p:nvPicPr>
        <p:blipFill>
          <a:blip r:embed="rId2" cstate="print"/>
          <a:stretch>
            <a:fillRect/>
          </a:stretch>
        </p:blipFill>
        <p:spPr>
          <a:xfrm>
            <a:off x="0" y="0"/>
            <a:ext cx="9144000" cy="6858000"/>
          </a:xfrm>
          <a:prstGeom prst="rect">
            <a:avLst/>
          </a:prstGeom>
        </p:spPr>
      </p:pic>
      <p:pic>
        <p:nvPicPr>
          <p:cNvPr id="9" name="Content Placeholder 3" descr="pl_lt_old.png"/>
          <p:cNvPicPr>
            <a:picLocks noChangeAspect="1"/>
          </p:cNvPicPr>
          <p:nvPr/>
        </p:nvPicPr>
        <p:blipFill>
          <a:blip r:embed="rId3" cstate="print"/>
          <a:stretch>
            <a:fillRect/>
          </a:stretch>
        </p:blipFill>
        <p:spPr>
          <a:xfrm>
            <a:off x="6660232" y="1916832"/>
            <a:ext cx="1563549" cy="4176461"/>
          </a:xfrm>
          <a:prstGeom prst="rect">
            <a:avLst/>
          </a:prstGeom>
        </p:spPr>
      </p:pic>
      <p:pic>
        <p:nvPicPr>
          <p:cNvPr id="6" name="Picture 5" descr="powerpoint_talk0.png"/>
          <p:cNvPicPr>
            <a:picLocks noChangeAspect="1"/>
          </p:cNvPicPr>
          <p:nvPr/>
        </p:nvPicPr>
        <p:blipFill>
          <a:blip r:embed="rId4" cstate="print"/>
          <a:stretch>
            <a:fillRect/>
          </a:stretch>
        </p:blipFill>
        <p:spPr>
          <a:xfrm>
            <a:off x="539552" y="332656"/>
            <a:ext cx="2448272" cy="6162254"/>
          </a:xfrm>
          <a:prstGeom prst="rect">
            <a:avLst/>
          </a:prstGeom>
        </p:spPr>
      </p:pic>
      <p:sp>
        <p:nvSpPr>
          <p:cNvPr id="10" name="Rounded Rectangular Callout 9"/>
          <p:cNvSpPr/>
          <p:nvPr/>
        </p:nvSpPr>
        <p:spPr>
          <a:xfrm>
            <a:off x="0" y="5157192"/>
            <a:ext cx="9144000" cy="1700808"/>
          </a:xfrm>
          <a:prstGeom prst="wedgeRoundRectCallout">
            <a:avLst>
              <a:gd name="adj1" fmla="val -28949"/>
              <a:gd name="adj2" fmla="val -71446"/>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How DARE you be so </a:t>
            </a:r>
            <a:r>
              <a:rPr lang="en-GB" sz="3200" dirty="0" err="1" smtClean="0"/>
              <a:t>pessimistique</a:t>
            </a:r>
            <a:r>
              <a:rPr lang="en-GB" sz="3200" dirty="0" smtClean="0"/>
              <a:t>!</a:t>
            </a:r>
            <a:endParaRPr lang="en-GB" sz="3200" dirty="0"/>
          </a:p>
        </p:txBody>
      </p:sp>
    </p:spTree>
  </p:cSld>
  <p:clrMapOvr>
    <a:masterClrMapping/>
  </p:clrMapOvr>
  <p:transition/>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5_outsideposhhouse3.jpg"/>
          <p:cNvPicPr>
            <a:picLocks noChangeAspect="1"/>
          </p:cNvPicPr>
          <p:nvPr/>
        </p:nvPicPr>
        <p:blipFill>
          <a:blip r:embed="rId2" cstate="print"/>
          <a:stretch>
            <a:fillRect/>
          </a:stretch>
        </p:blipFill>
        <p:spPr>
          <a:xfrm>
            <a:off x="0" y="0"/>
            <a:ext cx="9144000" cy="6858000"/>
          </a:xfrm>
          <a:prstGeom prst="rect">
            <a:avLst/>
          </a:prstGeom>
        </p:spPr>
      </p:pic>
      <p:pic>
        <p:nvPicPr>
          <p:cNvPr id="9" name="Content Placeholder 3" descr="pl_lt_old.png"/>
          <p:cNvPicPr>
            <a:picLocks noChangeAspect="1"/>
          </p:cNvPicPr>
          <p:nvPr/>
        </p:nvPicPr>
        <p:blipFill>
          <a:blip r:embed="rId3" cstate="print"/>
          <a:stretch>
            <a:fillRect/>
          </a:stretch>
        </p:blipFill>
        <p:spPr>
          <a:xfrm>
            <a:off x="6660232" y="1916832"/>
            <a:ext cx="1563549" cy="4176461"/>
          </a:xfrm>
          <a:prstGeom prst="rect">
            <a:avLst/>
          </a:prstGeom>
        </p:spPr>
      </p:pic>
      <p:pic>
        <p:nvPicPr>
          <p:cNvPr id="6" name="Picture 5" descr="powerpoint_talk0.png"/>
          <p:cNvPicPr>
            <a:picLocks noChangeAspect="1"/>
          </p:cNvPicPr>
          <p:nvPr/>
        </p:nvPicPr>
        <p:blipFill>
          <a:blip r:embed="rId4" cstate="print"/>
          <a:stretch>
            <a:fillRect/>
          </a:stretch>
        </p:blipFill>
        <p:spPr>
          <a:xfrm>
            <a:off x="539552" y="332656"/>
            <a:ext cx="2448272" cy="6162254"/>
          </a:xfrm>
          <a:prstGeom prst="rect">
            <a:avLst/>
          </a:prstGeom>
        </p:spPr>
      </p:pic>
      <p:sp>
        <p:nvSpPr>
          <p:cNvPr id="10" name="Rounded Rectangular Callout 9"/>
          <p:cNvSpPr/>
          <p:nvPr/>
        </p:nvSpPr>
        <p:spPr>
          <a:xfrm>
            <a:off x="0" y="5157192"/>
            <a:ext cx="9144000" cy="1700808"/>
          </a:xfrm>
          <a:prstGeom prst="wedgeRoundRectCallout">
            <a:avLst>
              <a:gd name="adj1" fmla="val 27320"/>
              <a:gd name="adj2" fmla="val -69841"/>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Are you practicing French?</a:t>
            </a:r>
            <a:endParaRPr lang="en-GB" sz="3200" dirty="0"/>
          </a:p>
        </p:txBody>
      </p:sp>
    </p:spTree>
  </p:cSld>
  <p:clrMapOvr>
    <a:masterClrMapping/>
  </p:clrMapOvr>
  <p:transition/>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5_outsideposhhouse3.jpg"/>
          <p:cNvPicPr>
            <a:picLocks noChangeAspect="1"/>
          </p:cNvPicPr>
          <p:nvPr/>
        </p:nvPicPr>
        <p:blipFill>
          <a:blip r:embed="rId2" cstate="print"/>
          <a:stretch>
            <a:fillRect/>
          </a:stretch>
        </p:blipFill>
        <p:spPr>
          <a:xfrm>
            <a:off x="0" y="0"/>
            <a:ext cx="9144000" cy="6858000"/>
          </a:xfrm>
          <a:prstGeom prst="rect">
            <a:avLst/>
          </a:prstGeom>
        </p:spPr>
      </p:pic>
      <p:pic>
        <p:nvPicPr>
          <p:cNvPr id="9" name="Content Placeholder 3" descr="pl_lt_old.png"/>
          <p:cNvPicPr>
            <a:picLocks noChangeAspect="1"/>
          </p:cNvPicPr>
          <p:nvPr/>
        </p:nvPicPr>
        <p:blipFill>
          <a:blip r:embed="rId3" cstate="print"/>
          <a:stretch>
            <a:fillRect/>
          </a:stretch>
        </p:blipFill>
        <p:spPr>
          <a:xfrm>
            <a:off x="6660232" y="1916832"/>
            <a:ext cx="1563549" cy="4176461"/>
          </a:xfrm>
          <a:prstGeom prst="rect">
            <a:avLst/>
          </a:prstGeom>
        </p:spPr>
      </p:pic>
      <p:pic>
        <p:nvPicPr>
          <p:cNvPr id="6" name="Picture 5" descr="powerpoint_talk0.png"/>
          <p:cNvPicPr>
            <a:picLocks noChangeAspect="1"/>
          </p:cNvPicPr>
          <p:nvPr/>
        </p:nvPicPr>
        <p:blipFill>
          <a:blip r:embed="rId4" cstate="print"/>
          <a:stretch>
            <a:fillRect/>
          </a:stretch>
        </p:blipFill>
        <p:spPr>
          <a:xfrm>
            <a:off x="539552" y="332656"/>
            <a:ext cx="2448272" cy="6162254"/>
          </a:xfrm>
          <a:prstGeom prst="rect">
            <a:avLst/>
          </a:prstGeom>
        </p:spPr>
      </p:pic>
      <p:sp>
        <p:nvSpPr>
          <p:cNvPr id="10" name="Rounded Rectangular Callout 9"/>
          <p:cNvSpPr/>
          <p:nvPr/>
        </p:nvSpPr>
        <p:spPr>
          <a:xfrm>
            <a:off x="0" y="5157192"/>
            <a:ext cx="9144000" cy="1700808"/>
          </a:xfrm>
          <a:prstGeom prst="wedgeRoundRectCallout">
            <a:avLst>
              <a:gd name="adj1" fmla="val -28949"/>
              <a:gd name="adj2" fmla="val -71446"/>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Yes, my boy, I took it for GCSE because I had a space to fill.</a:t>
            </a:r>
            <a:endParaRPr lang="en-GB" sz="3200" dirty="0"/>
          </a:p>
        </p:txBody>
      </p:sp>
    </p:spTree>
  </p:cSld>
  <p:clrMapOvr>
    <a:masterClrMapping/>
  </p:clrMapOvr>
  <p:transition/>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5_outsideposhhouse3.jpg"/>
          <p:cNvPicPr>
            <a:picLocks noChangeAspect="1"/>
          </p:cNvPicPr>
          <p:nvPr/>
        </p:nvPicPr>
        <p:blipFill>
          <a:blip r:embed="rId2" cstate="print"/>
          <a:stretch>
            <a:fillRect/>
          </a:stretch>
        </p:blipFill>
        <p:spPr>
          <a:xfrm>
            <a:off x="0" y="0"/>
            <a:ext cx="9144000" cy="6858000"/>
          </a:xfrm>
          <a:prstGeom prst="rect">
            <a:avLst/>
          </a:prstGeom>
        </p:spPr>
      </p:pic>
      <p:pic>
        <p:nvPicPr>
          <p:cNvPr id="9" name="Content Placeholder 3" descr="pl_lt_old.png"/>
          <p:cNvPicPr>
            <a:picLocks noChangeAspect="1"/>
          </p:cNvPicPr>
          <p:nvPr/>
        </p:nvPicPr>
        <p:blipFill>
          <a:blip r:embed="rId3" cstate="print"/>
          <a:stretch>
            <a:fillRect/>
          </a:stretch>
        </p:blipFill>
        <p:spPr>
          <a:xfrm>
            <a:off x="6660232" y="1916832"/>
            <a:ext cx="1563549" cy="4176461"/>
          </a:xfrm>
          <a:prstGeom prst="rect">
            <a:avLst/>
          </a:prstGeom>
        </p:spPr>
      </p:pic>
      <p:pic>
        <p:nvPicPr>
          <p:cNvPr id="6" name="Picture 5" descr="powerpoint_talk0.png"/>
          <p:cNvPicPr>
            <a:picLocks noChangeAspect="1"/>
          </p:cNvPicPr>
          <p:nvPr/>
        </p:nvPicPr>
        <p:blipFill>
          <a:blip r:embed="rId4" cstate="print"/>
          <a:stretch>
            <a:fillRect/>
          </a:stretch>
        </p:blipFill>
        <p:spPr>
          <a:xfrm>
            <a:off x="539552" y="332656"/>
            <a:ext cx="2448272" cy="6162254"/>
          </a:xfrm>
          <a:prstGeom prst="rect">
            <a:avLst/>
          </a:prstGeom>
        </p:spPr>
      </p:pic>
      <p:sp>
        <p:nvSpPr>
          <p:cNvPr id="10" name="Rounded Rectangular Callout 9"/>
          <p:cNvSpPr/>
          <p:nvPr/>
        </p:nvSpPr>
        <p:spPr>
          <a:xfrm>
            <a:off x="0" y="5157192"/>
            <a:ext cx="9144000" cy="1700808"/>
          </a:xfrm>
          <a:prstGeom prst="wedgeRoundRectCallout">
            <a:avLst>
              <a:gd name="adj1" fmla="val -28949"/>
              <a:gd name="adj2" fmla="val -71446"/>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It wasn’t a main choice.</a:t>
            </a:r>
            <a:endParaRPr lang="en-GB" sz="3200" dirty="0"/>
          </a:p>
        </p:txBody>
      </p:sp>
    </p:spTree>
  </p:cSld>
  <p:clrMapOvr>
    <a:masterClrMapping/>
  </p:clrMapOvr>
  <p:transition/>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5_outsideposhhouse3.jpg"/>
          <p:cNvPicPr>
            <a:picLocks noChangeAspect="1"/>
          </p:cNvPicPr>
          <p:nvPr/>
        </p:nvPicPr>
        <p:blipFill>
          <a:blip r:embed="rId2" cstate="print"/>
          <a:stretch>
            <a:fillRect/>
          </a:stretch>
        </p:blipFill>
        <p:spPr>
          <a:xfrm>
            <a:off x="0" y="0"/>
            <a:ext cx="9144000" cy="6858000"/>
          </a:xfrm>
          <a:prstGeom prst="rect">
            <a:avLst/>
          </a:prstGeom>
        </p:spPr>
      </p:pic>
      <p:pic>
        <p:nvPicPr>
          <p:cNvPr id="9" name="Content Placeholder 3" descr="pl_lt_old.png"/>
          <p:cNvPicPr>
            <a:picLocks noChangeAspect="1"/>
          </p:cNvPicPr>
          <p:nvPr/>
        </p:nvPicPr>
        <p:blipFill>
          <a:blip r:embed="rId3" cstate="print"/>
          <a:stretch>
            <a:fillRect/>
          </a:stretch>
        </p:blipFill>
        <p:spPr>
          <a:xfrm>
            <a:off x="6660232" y="1916832"/>
            <a:ext cx="1563549" cy="4176461"/>
          </a:xfrm>
          <a:prstGeom prst="rect">
            <a:avLst/>
          </a:prstGeom>
        </p:spPr>
      </p:pic>
      <p:pic>
        <p:nvPicPr>
          <p:cNvPr id="6" name="Picture 5" descr="powerpoint_talk0.png"/>
          <p:cNvPicPr>
            <a:picLocks noChangeAspect="1"/>
          </p:cNvPicPr>
          <p:nvPr/>
        </p:nvPicPr>
        <p:blipFill>
          <a:blip r:embed="rId4" cstate="print"/>
          <a:stretch>
            <a:fillRect/>
          </a:stretch>
        </p:blipFill>
        <p:spPr>
          <a:xfrm>
            <a:off x="539552" y="332656"/>
            <a:ext cx="2448272" cy="6162254"/>
          </a:xfrm>
          <a:prstGeom prst="rect">
            <a:avLst/>
          </a:prstGeom>
        </p:spPr>
      </p:pic>
      <p:sp>
        <p:nvSpPr>
          <p:cNvPr id="10" name="Rounded Rectangular Callout 9"/>
          <p:cNvSpPr/>
          <p:nvPr/>
        </p:nvSpPr>
        <p:spPr>
          <a:xfrm>
            <a:off x="0" y="5157192"/>
            <a:ext cx="9144000" cy="1700808"/>
          </a:xfrm>
          <a:prstGeom prst="wedgeRoundRectCallout">
            <a:avLst>
              <a:gd name="adj1" fmla="val 27320"/>
              <a:gd name="adj2" fmla="val -69841"/>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Ha </a:t>
            </a:r>
            <a:r>
              <a:rPr lang="en-GB" sz="3200" dirty="0" err="1" smtClean="0"/>
              <a:t>ha</a:t>
            </a:r>
            <a:r>
              <a:rPr lang="en-GB" sz="3200" dirty="0" smtClean="0"/>
              <a:t>. </a:t>
            </a:r>
            <a:r>
              <a:rPr lang="en-GB" sz="3200" dirty="0" err="1" smtClean="0"/>
              <a:t>Oui</a:t>
            </a:r>
            <a:r>
              <a:rPr lang="en-GB" sz="3200" dirty="0" smtClean="0"/>
              <a:t>.</a:t>
            </a:r>
            <a:endParaRPr lang="en-GB" sz="3200" dirty="0"/>
          </a:p>
        </p:txBody>
      </p:sp>
    </p:spTree>
  </p:cSld>
  <p:clrMapOvr>
    <a:masterClrMapping/>
  </p:clrMapOvr>
  <p:transition/>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5_outsideposhhouse3.jpg"/>
          <p:cNvPicPr>
            <a:picLocks noChangeAspect="1"/>
          </p:cNvPicPr>
          <p:nvPr/>
        </p:nvPicPr>
        <p:blipFill>
          <a:blip r:embed="rId2" cstate="print"/>
          <a:stretch>
            <a:fillRect/>
          </a:stretch>
        </p:blipFill>
        <p:spPr>
          <a:xfrm>
            <a:off x="0" y="0"/>
            <a:ext cx="9144000" cy="6858000"/>
          </a:xfrm>
          <a:prstGeom prst="rect">
            <a:avLst/>
          </a:prstGeom>
        </p:spPr>
      </p:pic>
      <p:pic>
        <p:nvPicPr>
          <p:cNvPr id="9" name="Content Placeholder 3" descr="pl_lt_old.png"/>
          <p:cNvPicPr>
            <a:picLocks noChangeAspect="1"/>
          </p:cNvPicPr>
          <p:nvPr/>
        </p:nvPicPr>
        <p:blipFill>
          <a:blip r:embed="rId3" cstate="print"/>
          <a:stretch>
            <a:fillRect/>
          </a:stretch>
        </p:blipFill>
        <p:spPr>
          <a:xfrm>
            <a:off x="6660232" y="1916832"/>
            <a:ext cx="1563549" cy="4176461"/>
          </a:xfrm>
          <a:prstGeom prst="rect">
            <a:avLst/>
          </a:prstGeom>
        </p:spPr>
      </p:pic>
      <p:pic>
        <p:nvPicPr>
          <p:cNvPr id="6" name="Picture 5" descr="powerpoint_talk0.png"/>
          <p:cNvPicPr>
            <a:picLocks noChangeAspect="1"/>
          </p:cNvPicPr>
          <p:nvPr/>
        </p:nvPicPr>
        <p:blipFill>
          <a:blip r:embed="rId4" cstate="print"/>
          <a:stretch>
            <a:fillRect/>
          </a:stretch>
        </p:blipFill>
        <p:spPr>
          <a:xfrm>
            <a:off x="539552" y="332656"/>
            <a:ext cx="2448272" cy="6162254"/>
          </a:xfrm>
          <a:prstGeom prst="rect">
            <a:avLst/>
          </a:prstGeom>
        </p:spPr>
      </p:pic>
      <p:sp>
        <p:nvSpPr>
          <p:cNvPr id="10" name="Rounded Rectangular Callout 9"/>
          <p:cNvSpPr/>
          <p:nvPr/>
        </p:nvSpPr>
        <p:spPr>
          <a:xfrm>
            <a:off x="0" y="5157192"/>
            <a:ext cx="9144000" cy="1700808"/>
          </a:xfrm>
          <a:prstGeom prst="wedgeRoundRectCallout">
            <a:avLst>
              <a:gd name="adj1" fmla="val 27320"/>
              <a:gd name="adj2" fmla="val -69841"/>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But what can we do about this?</a:t>
            </a:r>
            <a:endParaRPr lang="en-GB" sz="3200" dirty="0"/>
          </a:p>
        </p:txBody>
      </p:sp>
    </p:spTree>
  </p:cSld>
  <p:clrMapOvr>
    <a:masterClrMapping/>
  </p:clrMapOvr>
  <p:transition/>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5_outsideposhhouse3.jpg"/>
          <p:cNvPicPr>
            <a:picLocks noChangeAspect="1"/>
          </p:cNvPicPr>
          <p:nvPr/>
        </p:nvPicPr>
        <p:blipFill>
          <a:blip r:embed="rId2" cstate="print"/>
          <a:stretch>
            <a:fillRect/>
          </a:stretch>
        </p:blipFill>
        <p:spPr>
          <a:xfrm>
            <a:off x="0" y="0"/>
            <a:ext cx="9144000" cy="6858000"/>
          </a:xfrm>
          <a:prstGeom prst="rect">
            <a:avLst/>
          </a:prstGeom>
        </p:spPr>
      </p:pic>
      <p:pic>
        <p:nvPicPr>
          <p:cNvPr id="9" name="Content Placeholder 3" descr="pl_lt_old.png"/>
          <p:cNvPicPr>
            <a:picLocks noChangeAspect="1"/>
          </p:cNvPicPr>
          <p:nvPr/>
        </p:nvPicPr>
        <p:blipFill>
          <a:blip r:embed="rId3" cstate="print"/>
          <a:stretch>
            <a:fillRect/>
          </a:stretch>
        </p:blipFill>
        <p:spPr>
          <a:xfrm>
            <a:off x="6660232" y="1916832"/>
            <a:ext cx="1563549" cy="4176461"/>
          </a:xfrm>
          <a:prstGeom prst="rect">
            <a:avLst/>
          </a:prstGeom>
        </p:spPr>
      </p:pic>
      <p:pic>
        <p:nvPicPr>
          <p:cNvPr id="6" name="Picture 5" descr="powerpoint_talk0.png"/>
          <p:cNvPicPr>
            <a:picLocks noChangeAspect="1"/>
          </p:cNvPicPr>
          <p:nvPr/>
        </p:nvPicPr>
        <p:blipFill>
          <a:blip r:embed="rId4" cstate="print"/>
          <a:stretch>
            <a:fillRect/>
          </a:stretch>
        </p:blipFill>
        <p:spPr>
          <a:xfrm>
            <a:off x="539552" y="332656"/>
            <a:ext cx="2448272" cy="6162254"/>
          </a:xfrm>
          <a:prstGeom prst="rect">
            <a:avLst/>
          </a:prstGeom>
        </p:spPr>
      </p:pic>
      <p:sp>
        <p:nvSpPr>
          <p:cNvPr id="10" name="Rounded Rectangular Callout 9"/>
          <p:cNvSpPr/>
          <p:nvPr/>
        </p:nvSpPr>
        <p:spPr>
          <a:xfrm>
            <a:off x="0" y="5157192"/>
            <a:ext cx="9144000" cy="1700808"/>
          </a:xfrm>
          <a:prstGeom prst="wedgeRoundRectCallout">
            <a:avLst>
              <a:gd name="adj1" fmla="val -28949"/>
              <a:gd name="adj2" fmla="val -71446"/>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It seems we’ll have to force our way in.</a:t>
            </a:r>
            <a:endParaRPr lang="en-GB" sz="3200" dirty="0"/>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1521"/>
            <a:ext cx="9139944" cy="6854958"/>
          </a:xfrm>
          <a:prstGeom prst="rect">
            <a:avLst/>
          </a:prstGeom>
        </p:spPr>
      </p:pic>
      <p:pic>
        <p:nvPicPr>
          <p:cNvPr id="4" name="Content Placeholder 3" descr="pl_lt_old.png"/>
          <p:cNvPicPr>
            <a:picLocks noGrp="1" noChangeAspect="1"/>
          </p:cNvPicPr>
          <p:nvPr>
            <p:ph idx="1"/>
          </p:nvPr>
        </p:nvPicPr>
        <p:blipFill>
          <a:blip r:embed="rId3" cstate="print"/>
          <a:stretch>
            <a:fillRect/>
          </a:stretch>
        </p:blipFill>
        <p:spPr>
          <a:xfrm>
            <a:off x="3059832" y="476672"/>
            <a:ext cx="3096343" cy="5904045"/>
          </a:xfrm>
        </p:spPr>
      </p:pic>
      <p:sp>
        <p:nvSpPr>
          <p:cNvPr id="7" name="Rounded Rectangular Callout 6"/>
          <p:cNvSpPr/>
          <p:nvPr/>
        </p:nvSpPr>
        <p:spPr>
          <a:xfrm>
            <a:off x="0" y="5157192"/>
            <a:ext cx="9144000" cy="1700808"/>
          </a:xfrm>
          <a:prstGeom prst="wedgeRoundRectCallout">
            <a:avLst>
              <a:gd name="adj1" fmla="val 10859"/>
              <a:gd name="adj2" fmla="val -70667"/>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How would one do that?</a:t>
            </a:r>
            <a:endParaRPr lang="en-GB" sz="3200" dirty="0"/>
          </a:p>
        </p:txBody>
      </p:sp>
    </p:spTree>
  </p:cSld>
  <p:clrMapOvr>
    <a:masterClrMapping/>
  </p:clrMapOvr>
  <p:transition/>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12" name="Picture 11"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6" name="Picture 5" descr="lady dahlia.png"/>
          <p:cNvPicPr>
            <a:picLocks noChangeAspect="1"/>
          </p:cNvPicPr>
          <p:nvPr/>
        </p:nvPicPr>
        <p:blipFill>
          <a:blip r:embed="rId4" cstate="print"/>
          <a:stretch>
            <a:fillRect/>
          </a:stretch>
        </p:blipFill>
        <p:spPr>
          <a:xfrm>
            <a:off x="539552" y="1124744"/>
            <a:ext cx="1595415" cy="5083261"/>
          </a:xfrm>
          <a:prstGeom prst="rect">
            <a:avLst/>
          </a:prstGeom>
        </p:spPr>
      </p:pic>
      <p:sp>
        <p:nvSpPr>
          <p:cNvPr id="10" name="Rounded Rectangular Callout 9"/>
          <p:cNvSpPr/>
          <p:nvPr/>
        </p:nvSpPr>
        <p:spPr>
          <a:xfrm>
            <a:off x="0" y="5157192"/>
            <a:ext cx="9144000" cy="1700808"/>
          </a:xfrm>
          <a:prstGeom prst="wedgeRoundRectCallout">
            <a:avLst>
              <a:gd name="adj1" fmla="val -32681"/>
              <a:gd name="adj2" fmla="val -68187"/>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solidFill>
                  <a:schemeClr val="bg2"/>
                </a:solidFill>
              </a:rPr>
              <a:t>Wait a moment, sir!</a:t>
            </a:r>
            <a:endParaRPr lang="en-GB" sz="3200" dirty="0">
              <a:solidFill>
                <a:schemeClr val="bg2"/>
              </a:solidFill>
            </a:endParaRPr>
          </a:p>
        </p:txBody>
      </p:sp>
    </p:spTree>
  </p:cSld>
  <p:clrMapOvr>
    <a:masterClrMapping/>
  </p:clrMapOvr>
  <p:transition>
    <p:fade thruBlk="1"/>
  </p:transition>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5_outsideposhhouse3.jpg"/>
          <p:cNvPicPr>
            <a:picLocks noChangeAspect="1"/>
          </p:cNvPicPr>
          <p:nvPr/>
        </p:nvPicPr>
        <p:blipFill>
          <a:blip r:embed="rId2" cstate="print"/>
          <a:stretch>
            <a:fillRect/>
          </a:stretch>
        </p:blipFill>
        <p:spPr>
          <a:xfrm>
            <a:off x="0" y="0"/>
            <a:ext cx="9144000" cy="6858000"/>
          </a:xfrm>
          <a:prstGeom prst="rect">
            <a:avLst/>
          </a:prstGeom>
        </p:spPr>
      </p:pic>
      <p:pic>
        <p:nvPicPr>
          <p:cNvPr id="9" name="Content Placeholder 3" descr="pl_lt_old.png"/>
          <p:cNvPicPr>
            <a:picLocks noChangeAspect="1"/>
          </p:cNvPicPr>
          <p:nvPr/>
        </p:nvPicPr>
        <p:blipFill>
          <a:blip r:embed="rId3" cstate="print"/>
          <a:stretch>
            <a:fillRect/>
          </a:stretch>
        </p:blipFill>
        <p:spPr>
          <a:xfrm>
            <a:off x="6660232" y="1916832"/>
            <a:ext cx="1563549" cy="4176461"/>
          </a:xfrm>
          <a:prstGeom prst="rect">
            <a:avLst/>
          </a:prstGeom>
        </p:spPr>
      </p:pic>
      <p:pic>
        <p:nvPicPr>
          <p:cNvPr id="6" name="Picture 5" descr="powerpoint_talk0.png"/>
          <p:cNvPicPr>
            <a:picLocks noChangeAspect="1"/>
          </p:cNvPicPr>
          <p:nvPr/>
        </p:nvPicPr>
        <p:blipFill>
          <a:blip r:embed="rId4" cstate="print"/>
          <a:stretch>
            <a:fillRect/>
          </a:stretch>
        </p:blipFill>
        <p:spPr>
          <a:xfrm>
            <a:off x="539552" y="332656"/>
            <a:ext cx="2448272" cy="6162254"/>
          </a:xfrm>
          <a:prstGeom prst="rect">
            <a:avLst/>
          </a:prstGeom>
        </p:spPr>
      </p:pic>
      <p:sp>
        <p:nvSpPr>
          <p:cNvPr id="10" name="Rounded Rectangular Callout 9"/>
          <p:cNvSpPr/>
          <p:nvPr/>
        </p:nvSpPr>
        <p:spPr>
          <a:xfrm>
            <a:off x="0" y="5157192"/>
            <a:ext cx="9144000" cy="1700808"/>
          </a:xfrm>
          <a:prstGeom prst="wedgeRoundRectCallout">
            <a:avLst>
              <a:gd name="adj1" fmla="val -28949"/>
              <a:gd name="adj2" fmla="val -71446"/>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1…</a:t>
            </a:r>
            <a:endParaRPr lang="en-GB" sz="3200" dirty="0"/>
          </a:p>
        </p:txBody>
      </p:sp>
    </p:spTree>
  </p:cSld>
  <p:clrMapOvr>
    <a:masterClrMapping/>
  </p:clrMapOvr>
  <p:transition>
    <p:fade thruBlk="1"/>
  </p:transition>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12" name="Picture 11"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6" name="Picture 5" descr="lady dahlia.png"/>
          <p:cNvPicPr>
            <a:picLocks noChangeAspect="1"/>
          </p:cNvPicPr>
          <p:nvPr/>
        </p:nvPicPr>
        <p:blipFill>
          <a:blip r:embed="rId4" cstate="print"/>
          <a:stretch>
            <a:fillRect/>
          </a:stretch>
        </p:blipFill>
        <p:spPr>
          <a:xfrm>
            <a:off x="539552" y="1124744"/>
            <a:ext cx="1595415" cy="5083261"/>
          </a:xfrm>
          <a:prstGeom prst="rect">
            <a:avLst/>
          </a:prstGeom>
        </p:spPr>
      </p:pic>
      <p:sp>
        <p:nvSpPr>
          <p:cNvPr id="10" name="Rounded Rectangular Callout 9"/>
          <p:cNvSpPr/>
          <p:nvPr/>
        </p:nvSpPr>
        <p:spPr>
          <a:xfrm>
            <a:off x="0" y="5157192"/>
            <a:ext cx="9144000" cy="1700808"/>
          </a:xfrm>
          <a:prstGeom prst="wedgeRoundRectCallout">
            <a:avLst>
              <a:gd name="adj1" fmla="val -32681"/>
              <a:gd name="adj2" fmla="val -68187"/>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solidFill>
                  <a:schemeClr val="bg2"/>
                </a:solidFill>
              </a:rPr>
              <a:t>Wait!</a:t>
            </a:r>
            <a:endParaRPr lang="en-GB" sz="3200" dirty="0">
              <a:solidFill>
                <a:schemeClr val="bg2"/>
              </a:solidFill>
            </a:endParaRPr>
          </a:p>
        </p:txBody>
      </p:sp>
    </p:spTree>
  </p:cSld>
  <p:clrMapOvr>
    <a:masterClrMapping/>
  </p:clrMapOvr>
  <p:transition>
    <p:fade thruBlk="1"/>
  </p:transition>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5_outsideposhhouse3.jpg"/>
          <p:cNvPicPr>
            <a:picLocks noChangeAspect="1"/>
          </p:cNvPicPr>
          <p:nvPr/>
        </p:nvPicPr>
        <p:blipFill>
          <a:blip r:embed="rId2" cstate="print"/>
          <a:stretch>
            <a:fillRect/>
          </a:stretch>
        </p:blipFill>
        <p:spPr>
          <a:xfrm>
            <a:off x="0" y="0"/>
            <a:ext cx="9144000" cy="6858000"/>
          </a:xfrm>
          <a:prstGeom prst="rect">
            <a:avLst/>
          </a:prstGeom>
        </p:spPr>
      </p:pic>
      <p:pic>
        <p:nvPicPr>
          <p:cNvPr id="9" name="Content Placeholder 3" descr="pl_lt_old.png"/>
          <p:cNvPicPr>
            <a:picLocks noChangeAspect="1"/>
          </p:cNvPicPr>
          <p:nvPr/>
        </p:nvPicPr>
        <p:blipFill>
          <a:blip r:embed="rId3" cstate="print"/>
          <a:stretch>
            <a:fillRect/>
          </a:stretch>
        </p:blipFill>
        <p:spPr>
          <a:xfrm>
            <a:off x="6660232" y="1916832"/>
            <a:ext cx="1563549" cy="4176461"/>
          </a:xfrm>
          <a:prstGeom prst="rect">
            <a:avLst/>
          </a:prstGeom>
        </p:spPr>
      </p:pic>
      <p:pic>
        <p:nvPicPr>
          <p:cNvPr id="6" name="Picture 5" descr="powerpoint_talk0.png"/>
          <p:cNvPicPr>
            <a:picLocks noChangeAspect="1"/>
          </p:cNvPicPr>
          <p:nvPr/>
        </p:nvPicPr>
        <p:blipFill>
          <a:blip r:embed="rId4" cstate="print"/>
          <a:stretch>
            <a:fillRect/>
          </a:stretch>
        </p:blipFill>
        <p:spPr>
          <a:xfrm>
            <a:off x="539552" y="332656"/>
            <a:ext cx="2448272" cy="6162254"/>
          </a:xfrm>
          <a:prstGeom prst="rect">
            <a:avLst/>
          </a:prstGeom>
        </p:spPr>
      </p:pic>
      <p:sp>
        <p:nvSpPr>
          <p:cNvPr id="10" name="Rounded Rectangular Callout 9"/>
          <p:cNvSpPr/>
          <p:nvPr/>
        </p:nvSpPr>
        <p:spPr>
          <a:xfrm>
            <a:off x="0" y="5157192"/>
            <a:ext cx="9144000" cy="1700808"/>
          </a:xfrm>
          <a:prstGeom prst="wedgeRoundRectCallout">
            <a:avLst>
              <a:gd name="adj1" fmla="val -28949"/>
              <a:gd name="adj2" fmla="val -71446"/>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2…</a:t>
            </a:r>
            <a:endParaRPr lang="en-GB" sz="3200" dirty="0"/>
          </a:p>
        </p:txBody>
      </p:sp>
    </p:spTree>
  </p:cSld>
  <p:clrMapOvr>
    <a:masterClrMapping/>
  </p:clrMapOvr>
  <p:transition>
    <p:fade thruBlk="1"/>
  </p:transition>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12" name="Picture 11"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6" name="Picture 5" descr="lady dahlia.png"/>
          <p:cNvPicPr>
            <a:picLocks noChangeAspect="1"/>
          </p:cNvPicPr>
          <p:nvPr/>
        </p:nvPicPr>
        <p:blipFill>
          <a:blip r:embed="rId4" cstate="print"/>
          <a:stretch>
            <a:fillRect/>
          </a:stretch>
        </p:blipFill>
        <p:spPr>
          <a:xfrm>
            <a:off x="539552" y="1124744"/>
            <a:ext cx="1595415" cy="5083261"/>
          </a:xfrm>
          <a:prstGeom prst="rect">
            <a:avLst/>
          </a:prstGeom>
        </p:spPr>
      </p:pic>
      <p:sp>
        <p:nvSpPr>
          <p:cNvPr id="10" name="Rounded Rectangular Callout 9"/>
          <p:cNvSpPr/>
          <p:nvPr/>
        </p:nvSpPr>
        <p:spPr>
          <a:xfrm>
            <a:off x="0" y="5157192"/>
            <a:ext cx="9144000" cy="1700808"/>
          </a:xfrm>
          <a:prstGeom prst="wedgeRoundRectCallout">
            <a:avLst>
              <a:gd name="adj1" fmla="val -32681"/>
              <a:gd name="adj2" fmla="val -68187"/>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solidFill>
                  <a:schemeClr val="bg2"/>
                </a:solidFill>
              </a:rPr>
              <a:t>HOLD UP!</a:t>
            </a:r>
            <a:endParaRPr lang="en-GB" sz="3200" dirty="0">
              <a:solidFill>
                <a:schemeClr val="bg2"/>
              </a:solidFill>
            </a:endParaRPr>
          </a:p>
        </p:txBody>
      </p:sp>
    </p:spTree>
  </p:cSld>
  <p:clrMapOvr>
    <a:masterClrMapping/>
  </p:clrMapOvr>
  <p:transition>
    <p:fade thruBlk="1"/>
  </p:transition>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5_outsideposhhouse3.jpg"/>
          <p:cNvPicPr>
            <a:picLocks noChangeAspect="1"/>
          </p:cNvPicPr>
          <p:nvPr/>
        </p:nvPicPr>
        <p:blipFill>
          <a:blip r:embed="rId2" cstate="print"/>
          <a:stretch>
            <a:fillRect/>
          </a:stretch>
        </p:blipFill>
        <p:spPr>
          <a:xfrm>
            <a:off x="0" y="0"/>
            <a:ext cx="9144000" cy="6858000"/>
          </a:xfrm>
          <a:prstGeom prst="rect">
            <a:avLst/>
          </a:prstGeom>
        </p:spPr>
      </p:pic>
      <p:pic>
        <p:nvPicPr>
          <p:cNvPr id="9" name="Content Placeholder 3" descr="pl_lt_old.png"/>
          <p:cNvPicPr>
            <a:picLocks noChangeAspect="1"/>
          </p:cNvPicPr>
          <p:nvPr/>
        </p:nvPicPr>
        <p:blipFill>
          <a:blip r:embed="rId3" cstate="print"/>
          <a:stretch>
            <a:fillRect/>
          </a:stretch>
        </p:blipFill>
        <p:spPr>
          <a:xfrm>
            <a:off x="6660232" y="1916832"/>
            <a:ext cx="1563549" cy="4176461"/>
          </a:xfrm>
          <a:prstGeom prst="rect">
            <a:avLst/>
          </a:prstGeom>
        </p:spPr>
      </p:pic>
      <p:pic>
        <p:nvPicPr>
          <p:cNvPr id="6" name="Picture 5" descr="powerpoint_talk0.png"/>
          <p:cNvPicPr>
            <a:picLocks noChangeAspect="1"/>
          </p:cNvPicPr>
          <p:nvPr/>
        </p:nvPicPr>
        <p:blipFill>
          <a:blip r:embed="rId4" cstate="print"/>
          <a:stretch>
            <a:fillRect/>
          </a:stretch>
        </p:blipFill>
        <p:spPr>
          <a:xfrm>
            <a:off x="539552" y="332656"/>
            <a:ext cx="2448272" cy="6162254"/>
          </a:xfrm>
          <a:prstGeom prst="rect">
            <a:avLst/>
          </a:prstGeom>
        </p:spPr>
      </p:pic>
      <p:sp>
        <p:nvSpPr>
          <p:cNvPr id="10" name="Rounded Rectangular Callout 9"/>
          <p:cNvSpPr/>
          <p:nvPr/>
        </p:nvSpPr>
        <p:spPr>
          <a:xfrm>
            <a:off x="0" y="5157192"/>
            <a:ext cx="9144000" cy="1700808"/>
          </a:xfrm>
          <a:prstGeom prst="wedgeRoundRectCallout">
            <a:avLst>
              <a:gd name="adj1" fmla="val -28949"/>
              <a:gd name="adj2" fmla="val -71446"/>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Huh?</a:t>
            </a:r>
            <a:endParaRPr lang="en-GB" sz="3200" dirty="0"/>
          </a:p>
        </p:txBody>
      </p:sp>
    </p:spTree>
  </p:cSld>
  <p:clrMapOvr>
    <a:masterClrMapping/>
  </p:clrMapOvr>
  <p:transition>
    <p:fade thruBlk="1"/>
  </p:transition>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12" name="Picture 11"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6" name="Picture 5" descr="lady dahlia.png"/>
          <p:cNvPicPr>
            <a:picLocks noChangeAspect="1"/>
          </p:cNvPicPr>
          <p:nvPr/>
        </p:nvPicPr>
        <p:blipFill>
          <a:blip r:embed="rId4" cstate="print"/>
          <a:stretch>
            <a:fillRect/>
          </a:stretch>
        </p:blipFill>
        <p:spPr>
          <a:xfrm>
            <a:off x="539552" y="1124744"/>
            <a:ext cx="1595415" cy="5083261"/>
          </a:xfrm>
          <a:prstGeom prst="rect">
            <a:avLst/>
          </a:prstGeom>
        </p:spPr>
      </p:pic>
      <p:sp>
        <p:nvSpPr>
          <p:cNvPr id="10" name="Rounded Rectangular Callout 9"/>
          <p:cNvSpPr/>
          <p:nvPr/>
        </p:nvSpPr>
        <p:spPr>
          <a:xfrm>
            <a:off x="0" y="5157192"/>
            <a:ext cx="9144000" cy="1700808"/>
          </a:xfrm>
          <a:prstGeom prst="wedgeRoundRectCallout">
            <a:avLst>
              <a:gd name="adj1" fmla="val -32681"/>
              <a:gd name="adj2" fmla="val -68187"/>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solidFill>
                  <a:schemeClr val="bg2"/>
                </a:solidFill>
              </a:rPr>
              <a:t>I’m here!</a:t>
            </a:r>
            <a:endParaRPr lang="en-GB" sz="3200" dirty="0">
              <a:solidFill>
                <a:schemeClr val="bg2"/>
              </a:solidFill>
            </a:endParaRPr>
          </a:p>
        </p:txBody>
      </p:sp>
    </p:spTree>
  </p:cSld>
  <p:clrMapOvr>
    <a:masterClrMapping/>
  </p:clrMapOvr>
  <p:transition>
    <p:fade thruBlk="1"/>
  </p:transition>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5_outsideposhhouse3.jpg"/>
          <p:cNvPicPr>
            <a:picLocks noChangeAspect="1"/>
          </p:cNvPicPr>
          <p:nvPr/>
        </p:nvPicPr>
        <p:blipFill>
          <a:blip r:embed="rId2" cstate="print"/>
          <a:stretch>
            <a:fillRect/>
          </a:stretch>
        </p:blipFill>
        <p:spPr>
          <a:xfrm>
            <a:off x="0" y="0"/>
            <a:ext cx="9144000" cy="6858000"/>
          </a:xfrm>
          <a:prstGeom prst="rect">
            <a:avLst/>
          </a:prstGeom>
        </p:spPr>
      </p:pic>
      <p:pic>
        <p:nvPicPr>
          <p:cNvPr id="9" name="Content Placeholder 3" descr="pl_lt_old.png"/>
          <p:cNvPicPr>
            <a:picLocks noChangeAspect="1"/>
          </p:cNvPicPr>
          <p:nvPr/>
        </p:nvPicPr>
        <p:blipFill>
          <a:blip r:embed="rId3" cstate="print"/>
          <a:stretch>
            <a:fillRect/>
          </a:stretch>
        </p:blipFill>
        <p:spPr>
          <a:xfrm>
            <a:off x="6660232" y="1916832"/>
            <a:ext cx="1563549" cy="4176461"/>
          </a:xfrm>
          <a:prstGeom prst="rect">
            <a:avLst/>
          </a:prstGeom>
        </p:spPr>
      </p:pic>
      <p:pic>
        <p:nvPicPr>
          <p:cNvPr id="6" name="Picture 5" descr="powerpoint_talk0.png"/>
          <p:cNvPicPr>
            <a:picLocks noChangeAspect="1"/>
          </p:cNvPicPr>
          <p:nvPr/>
        </p:nvPicPr>
        <p:blipFill>
          <a:blip r:embed="rId4" cstate="print"/>
          <a:stretch>
            <a:fillRect/>
          </a:stretch>
        </p:blipFill>
        <p:spPr>
          <a:xfrm>
            <a:off x="539552" y="332656"/>
            <a:ext cx="2448272" cy="6162254"/>
          </a:xfrm>
          <a:prstGeom prst="rect">
            <a:avLst/>
          </a:prstGeom>
        </p:spPr>
      </p:pic>
      <p:sp>
        <p:nvSpPr>
          <p:cNvPr id="10" name="Rounded Rectangular Callout 9"/>
          <p:cNvSpPr/>
          <p:nvPr/>
        </p:nvSpPr>
        <p:spPr>
          <a:xfrm>
            <a:off x="0" y="5157192"/>
            <a:ext cx="9144000" cy="1700808"/>
          </a:xfrm>
          <a:prstGeom prst="wedgeRoundRectCallout">
            <a:avLst>
              <a:gd name="adj1" fmla="val -28949"/>
              <a:gd name="adj2" fmla="val -71446"/>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Oh, thank goodness.</a:t>
            </a:r>
            <a:endParaRPr lang="en-GB" sz="3200" dirty="0"/>
          </a:p>
        </p:txBody>
      </p:sp>
    </p:spTree>
  </p:cSld>
  <p:clrMapOvr>
    <a:masterClrMapping/>
  </p:clrMapOvr>
  <p:transition>
    <p:fade thruBlk="1"/>
  </p:transition>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5_outsideposhhouse3.jpg"/>
          <p:cNvPicPr>
            <a:picLocks noChangeAspect="1"/>
          </p:cNvPicPr>
          <p:nvPr/>
        </p:nvPicPr>
        <p:blipFill>
          <a:blip r:embed="rId2" cstate="print"/>
          <a:stretch>
            <a:fillRect/>
          </a:stretch>
        </p:blipFill>
        <p:spPr>
          <a:xfrm>
            <a:off x="0" y="0"/>
            <a:ext cx="9144000" cy="6858000"/>
          </a:xfrm>
          <a:prstGeom prst="rect">
            <a:avLst/>
          </a:prstGeom>
        </p:spPr>
      </p:pic>
      <p:pic>
        <p:nvPicPr>
          <p:cNvPr id="9" name="Content Placeholder 3" descr="pl_lt_old.png"/>
          <p:cNvPicPr>
            <a:picLocks noChangeAspect="1"/>
          </p:cNvPicPr>
          <p:nvPr/>
        </p:nvPicPr>
        <p:blipFill>
          <a:blip r:embed="rId3" cstate="print"/>
          <a:stretch>
            <a:fillRect/>
          </a:stretch>
        </p:blipFill>
        <p:spPr>
          <a:xfrm>
            <a:off x="6660232" y="1916832"/>
            <a:ext cx="1563549" cy="4176461"/>
          </a:xfrm>
          <a:prstGeom prst="rect">
            <a:avLst/>
          </a:prstGeom>
        </p:spPr>
      </p:pic>
      <p:pic>
        <p:nvPicPr>
          <p:cNvPr id="6" name="Picture 5" descr="powerpoint_talk0.png"/>
          <p:cNvPicPr>
            <a:picLocks noChangeAspect="1"/>
          </p:cNvPicPr>
          <p:nvPr/>
        </p:nvPicPr>
        <p:blipFill>
          <a:blip r:embed="rId4" cstate="print"/>
          <a:stretch>
            <a:fillRect/>
          </a:stretch>
        </p:blipFill>
        <p:spPr>
          <a:xfrm>
            <a:off x="539552" y="332656"/>
            <a:ext cx="2448272" cy="6162254"/>
          </a:xfrm>
          <a:prstGeom prst="rect">
            <a:avLst/>
          </a:prstGeom>
        </p:spPr>
      </p:pic>
      <p:sp>
        <p:nvSpPr>
          <p:cNvPr id="10" name="Rounded Rectangular Callout 9"/>
          <p:cNvSpPr/>
          <p:nvPr/>
        </p:nvSpPr>
        <p:spPr>
          <a:xfrm>
            <a:off x="0" y="5157192"/>
            <a:ext cx="9144000" cy="1700808"/>
          </a:xfrm>
          <a:prstGeom prst="wedgeRoundRectCallout">
            <a:avLst>
              <a:gd name="adj1" fmla="val -28949"/>
              <a:gd name="adj2" fmla="val -71446"/>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Slide, you wait out here while I talk to her in there again.</a:t>
            </a:r>
            <a:endParaRPr lang="en-GB" sz="3200" dirty="0"/>
          </a:p>
        </p:txBody>
      </p:sp>
    </p:spTree>
  </p:cSld>
  <p:clrMapOvr>
    <a:masterClrMapping/>
  </p:clrMapOvr>
  <p:transition/>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5_outsideposhhouse3.jpg"/>
          <p:cNvPicPr>
            <a:picLocks noChangeAspect="1"/>
          </p:cNvPicPr>
          <p:nvPr/>
        </p:nvPicPr>
        <p:blipFill>
          <a:blip r:embed="rId2" cstate="print"/>
          <a:stretch>
            <a:fillRect/>
          </a:stretch>
        </p:blipFill>
        <p:spPr>
          <a:xfrm>
            <a:off x="0" y="0"/>
            <a:ext cx="9144000" cy="6858000"/>
          </a:xfrm>
          <a:prstGeom prst="rect">
            <a:avLst/>
          </a:prstGeom>
        </p:spPr>
      </p:pic>
      <p:pic>
        <p:nvPicPr>
          <p:cNvPr id="9" name="Content Placeholder 3" descr="pl_lt_old.png"/>
          <p:cNvPicPr>
            <a:picLocks noChangeAspect="1"/>
          </p:cNvPicPr>
          <p:nvPr/>
        </p:nvPicPr>
        <p:blipFill>
          <a:blip r:embed="rId3" cstate="print"/>
          <a:stretch>
            <a:fillRect/>
          </a:stretch>
        </p:blipFill>
        <p:spPr>
          <a:xfrm>
            <a:off x="6660232" y="1916832"/>
            <a:ext cx="1563549" cy="4176461"/>
          </a:xfrm>
          <a:prstGeom prst="rect">
            <a:avLst/>
          </a:prstGeom>
        </p:spPr>
      </p:pic>
      <p:pic>
        <p:nvPicPr>
          <p:cNvPr id="6" name="Picture 5" descr="powerpoint_talk0.png"/>
          <p:cNvPicPr>
            <a:picLocks noChangeAspect="1"/>
          </p:cNvPicPr>
          <p:nvPr/>
        </p:nvPicPr>
        <p:blipFill>
          <a:blip r:embed="rId4" cstate="print"/>
          <a:stretch>
            <a:fillRect/>
          </a:stretch>
        </p:blipFill>
        <p:spPr>
          <a:xfrm>
            <a:off x="539552" y="332656"/>
            <a:ext cx="2448272" cy="6162254"/>
          </a:xfrm>
          <a:prstGeom prst="rect">
            <a:avLst/>
          </a:prstGeom>
        </p:spPr>
      </p:pic>
      <p:sp>
        <p:nvSpPr>
          <p:cNvPr id="10" name="Rounded Rectangular Callout 9"/>
          <p:cNvSpPr/>
          <p:nvPr/>
        </p:nvSpPr>
        <p:spPr>
          <a:xfrm>
            <a:off x="0" y="5157192"/>
            <a:ext cx="9144000" cy="1700808"/>
          </a:xfrm>
          <a:prstGeom prst="wedgeRoundRectCallout">
            <a:avLst>
              <a:gd name="adj1" fmla="val 27320"/>
              <a:gd name="adj2" fmla="val -69841"/>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err="1" smtClean="0"/>
              <a:t>Okezzle</a:t>
            </a:r>
            <a:r>
              <a:rPr lang="en-GB" sz="3200" dirty="0" smtClean="0"/>
              <a:t>.</a:t>
            </a:r>
            <a:endParaRPr lang="en-GB" sz="3200" dirty="0"/>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0"/>
            <a:ext cx="9139944" cy="6858000"/>
          </a:xfrm>
          <a:prstGeom prst="rect">
            <a:avLst/>
          </a:prstGeom>
        </p:spPr>
      </p:pic>
      <p:pic>
        <p:nvPicPr>
          <p:cNvPr id="4" name="Content Placeholder 3" descr="pl_lt_old.png"/>
          <p:cNvPicPr>
            <a:picLocks noGrp="1" noChangeAspect="1"/>
          </p:cNvPicPr>
          <p:nvPr>
            <p:ph idx="1"/>
          </p:nvPr>
        </p:nvPicPr>
        <p:blipFill>
          <a:blip r:embed="rId3" cstate="print"/>
          <a:stretch>
            <a:fillRect/>
          </a:stretch>
        </p:blipFill>
        <p:spPr>
          <a:xfrm>
            <a:off x="3059832" y="476672"/>
            <a:ext cx="3096344" cy="5904046"/>
          </a:xfrm>
        </p:spPr>
      </p:pic>
      <p:sp>
        <p:nvSpPr>
          <p:cNvPr id="5" name="Rounded Rectangle 4"/>
          <p:cNvSpPr/>
          <p:nvPr/>
        </p:nvSpPr>
        <p:spPr>
          <a:xfrm>
            <a:off x="0" y="5157192"/>
            <a:ext cx="9144000" cy="1700808"/>
          </a:xfrm>
          <a:prstGeom prst="roundRect">
            <a:avLst/>
          </a:prstGeom>
          <a:gradFill flip="none" rotWithShape="1">
            <a:gsLst>
              <a:gs pos="0">
                <a:srgbClr val="C85108">
                  <a:shade val="30000"/>
                  <a:satMod val="115000"/>
                </a:srgbClr>
              </a:gs>
              <a:gs pos="50000">
                <a:srgbClr val="C85108">
                  <a:shade val="67500"/>
                  <a:satMod val="115000"/>
                </a:srgbClr>
              </a:gs>
              <a:gs pos="100000">
                <a:srgbClr val="C85108">
                  <a:shade val="100000"/>
                  <a:satMod val="115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Sadly, shortly after their last experience with the DS; Layton and Luke died.</a:t>
            </a:r>
            <a:endParaRPr lang="en-GB" sz="3200" dirty="0"/>
          </a:p>
        </p:txBody>
      </p:sp>
      <p:sp>
        <p:nvSpPr>
          <p:cNvPr id="7" name="TextBox 6"/>
          <p:cNvSpPr txBox="1"/>
          <p:nvPr/>
        </p:nvSpPr>
        <p:spPr>
          <a:xfrm>
            <a:off x="5292080" y="6309320"/>
            <a:ext cx="3851920" cy="369332"/>
          </a:xfrm>
          <a:prstGeom prst="rect">
            <a:avLst/>
          </a:prstGeom>
          <a:noFill/>
        </p:spPr>
        <p:txBody>
          <a:bodyPr wrap="square" rtlCol="0">
            <a:spAutoFit/>
          </a:bodyPr>
          <a:lstStyle/>
          <a:p>
            <a:pPr algn="r"/>
            <a:r>
              <a:rPr lang="en-GB" dirty="0" smtClean="0"/>
              <a:t>Click anywhere to advance text boxes...</a:t>
            </a:r>
            <a:endParaRPr lang="en-GB" dirty="0"/>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1521"/>
            <a:ext cx="9139944" cy="6854958"/>
          </a:xfrm>
          <a:prstGeom prst="rect">
            <a:avLst/>
          </a:prstGeom>
        </p:spPr>
      </p:pic>
      <p:pic>
        <p:nvPicPr>
          <p:cNvPr id="4" name="Content Placeholder 3" descr="pl_lt_old.png"/>
          <p:cNvPicPr>
            <a:picLocks noGrp="1" noChangeAspect="1"/>
          </p:cNvPicPr>
          <p:nvPr>
            <p:ph idx="1"/>
          </p:nvPr>
        </p:nvPicPr>
        <p:blipFill>
          <a:blip r:embed="rId3" cstate="print"/>
          <a:stretch>
            <a:fillRect/>
          </a:stretch>
        </p:blipFill>
        <p:spPr>
          <a:xfrm>
            <a:off x="3059832" y="476672"/>
            <a:ext cx="3096343" cy="5904045"/>
          </a:xfrm>
        </p:spPr>
      </p:pic>
      <p:sp>
        <p:nvSpPr>
          <p:cNvPr id="7" name="Rounded Rectangular Callout 6"/>
          <p:cNvSpPr/>
          <p:nvPr/>
        </p:nvSpPr>
        <p:spPr>
          <a:xfrm>
            <a:off x="0" y="5157192"/>
            <a:ext cx="9144000" cy="1700808"/>
          </a:xfrm>
          <a:prstGeom prst="wedgeRoundRectCallout">
            <a:avLst>
              <a:gd name="adj1" fmla="val 10859"/>
              <a:gd name="adj2" fmla="val -70667"/>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Ahh! I know! With a puzzle!</a:t>
            </a:r>
            <a:endParaRPr lang="en-GB" sz="3200" dirty="0"/>
          </a:p>
        </p:txBody>
      </p:sp>
    </p:spTree>
  </p:cSld>
  <p:clrMapOvr>
    <a:masterClrMapping/>
  </p:clrMapOvr>
  <p:transition/>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5_outsideposhhouse3.jpg"/>
          <p:cNvPicPr>
            <a:picLocks noChangeAspect="1"/>
          </p:cNvPicPr>
          <p:nvPr/>
        </p:nvPicPr>
        <p:blipFill>
          <a:blip r:embed="rId2" cstate="print"/>
          <a:stretch>
            <a:fillRect/>
          </a:stretch>
        </p:blipFill>
        <p:spPr>
          <a:xfrm>
            <a:off x="0" y="0"/>
            <a:ext cx="9144000" cy="6858000"/>
          </a:xfrm>
          <a:prstGeom prst="rect">
            <a:avLst/>
          </a:prstGeom>
        </p:spPr>
      </p:pic>
      <p:pic>
        <p:nvPicPr>
          <p:cNvPr id="9" name="Content Placeholder 3" descr="pl_lt_old.png"/>
          <p:cNvPicPr>
            <a:picLocks noChangeAspect="1"/>
          </p:cNvPicPr>
          <p:nvPr/>
        </p:nvPicPr>
        <p:blipFill>
          <a:blip r:embed="rId3" cstate="print"/>
          <a:stretch>
            <a:fillRect/>
          </a:stretch>
        </p:blipFill>
        <p:spPr>
          <a:xfrm>
            <a:off x="6660232" y="1916832"/>
            <a:ext cx="1563549" cy="4176461"/>
          </a:xfrm>
          <a:prstGeom prst="rect">
            <a:avLst/>
          </a:prstGeom>
        </p:spPr>
      </p:pic>
      <p:pic>
        <p:nvPicPr>
          <p:cNvPr id="6" name="Picture 5" descr="powerpoint_talk0.png"/>
          <p:cNvPicPr>
            <a:picLocks noChangeAspect="1"/>
          </p:cNvPicPr>
          <p:nvPr/>
        </p:nvPicPr>
        <p:blipFill>
          <a:blip r:embed="rId4" cstate="print"/>
          <a:stretch>
            <a:fillRect/>
          </a:stretch>
        </p:blipFill>
        <p:spPr>
          <a:xfrm>
            <a:off x="539552" y="332656"/>
            <a:ext cx="2448272" cy="6162254"/>
          </a:xfrm>
          <a:prstGeom prst="rect">
            <a:avLst/>
          </a:prstGeom>
        </p:spPr>
      </p:pic>
      <p:sp>
        <p:nvSpPr>
          <p:cNvPr id="10" name="Rounded Rectangular Callout 9"/>
          <p:cNvSpPr/>
          <p:nvPr/>
        </p:nvSpPr>
        <p:spPr>
          <a:xfrm>
            <a:off x="0" y="5157192"/>
            <a:ext cx="9144000" cy="1700808"/>
          </a:xfrm>
          <a:prstGeom prst="wedgeRoundRectCallout">
            <a:avLst>
              <a:gd name="adj1" fmla="val -28949"/>
              <a:gd name="adj2" fmla="val -71446"/>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What?</a:t>
            </a:r>
            <a:endParaRPr lang="en-GB" sz="3200" dirty="0"/>
          </a:p>
        </p:txBody>
      </p:sp>
    </p:spTree>
  </p:cSld>
  <p:clrMapOvr>
    <a:masterClrMapping/>
  </p:clrMapOvr>
  <p:transition/>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5_outsideposhhouse3.jpg"/>
          <p:cNvPicPr>
            <a:picLocks noChangeAspect="1"/>
          </p:cNvPicPr>
          <p:nvPr/>
        </p:nvPicPr>
        <p:blipFill>
          <a:blip r:embed="rId2" cstate="print"/>
          <a:stretch>
            <a:fillRect/>
          </a:stretch>
        </p:blipFill>
        <p:spPr>
          <a:xfrm>
            <a:off x="0" y="0"/>
            <a:ext cx="9144000" cy="6858000"/>
          </a:xfrm>
          <a:prstGeom prst="rect">
            <a:avLst/>
          </a:prstGeom>
        </p:spPr>
      </p:pic>
      <p:pic>
        <p:nvPicPr>
          <p:cNvPr id="9" name="Content Placeholder 3" descr="pl_lt_old.png"/>
          <p:cNvPicPr>
            <a:picLocks noChangeAspect="1"/>
          </p:cNvPicPr>
          <p:nvPr/>
        </p:nvPicPr>
        <p:blipFill>
          <a:blip r:embed="rId3" cstate="print"/>
          <a:stretch>
            <a:fillRect/>
          </a:stretch>
        </p:blipFill>
        <p:spPr>
          <a:xfrm>
            <a:off x="6660232" y="1916832"/>
            <a:ext cx="1563549" cy="4176461"/>
          </a:xfrm>
          <a:prstGeom prst="rect">
            <a:avLst/>
          </a:prstGeom>
        </p:spPr>
      </p:pic>
      <p:pic>
        <p:nvPicPr>
          <p:cNvPr id="6" name="Picture 5" descr="powerpoint_talk0.png"/>
          <p:cNvPicPr>
            <a:picLocks noChangeAspect="1"/>
          </p:cNvPicPr>
          <p:nvPr/>
        </p:nvPicPr>
        <p:blipFill>
          <a:blip r:embed="rId4" cstate="print"/>
          <a:stretch>
            <a:fillRect/>
          </a:stretch>
        </p:blipFill>
        <p:spPr>
          <a:xfrm>
            <a:off x="539552" y="332656"/>
            <a:ext cx="2448272" cy="6162254"/>
          </a:xfrm>
          <a:prstGeom prst="rect">
            <a:avLst/>
          </a:prstGeom>
        </p:spPr>
      </p:pic>
      <p:sp>
        <p:nvSpPr>
          <p:cNvPr id="10" name="Rounded Rectangular Callout 9"/>
          <p:cNvSpPr/>
          <p:nvPr/>
        </p:nvSpPr>
        <p:spPr>
          <a:xfrm>
            <a:off x="0" y="5157192"/>
            <a:ext cx="9144000" cy="1700808"/>
          </a:xfrm>
          <a:prstGeom prst="wedgeRoundRectCallout">
            <a:avLst>
              <a:gd name="adj1" fmla="val 27320"/>
              <a:gd name="adj2" fmla="val -69841"/>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It’s my new </a:t>
            </a:r>
            <a:r>
              <a:rPr lang="en-GB" sz="3200" dirty="0" err="1" smtClean="0"/>
              <a:t>ozzle</a:t>
            </a:r>
            <a:r>
              <a:rPr lang="en-GB" sz="3200" dirty="0" smtClean="0"/>
              <a:t> language.</a:t>
            </a:r>
            <a:endParaRPr lang="en-GB" sz="3200" dirty="0"/>
          </a:p>
        </p:txBody>
      </p:sp>
    </p:spTree>
  </p:cSld>
  <p:clrMapOvr>
    <a:masterClrMapping/>
  </p:clrMapOvr>
  <p:transition/>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5_outsideposhhouse3.jpg"/>
          <p:cNvPicPr>
            <a:picLocks noChangeAspect="1"/>
          </p:cNvPicPr>
          <p:nvPr/>
        </p:nvPicPr>
        <p:blipFill>
          <a:blip r:embed="rId2" cstate="print"/>
          <a:stretch>
            <a:fillRect/>
          </a:stretch>
        </p:blipFill>
        <p:spPr>
          <a:xfrm>
            <a:off x="0" y="0"/>
            <a:ext cx="9144000" cy="6858000"/>
          </a:xfrm>
          <a:prstGeom prst="rect">
            <a:avLst/>
          </a:prstGeom>
        </p:spPr>
      </p:pic>
      <p:pic>
        <p:nvPicPr>
          <p:cNvPr id="9" name="Content Placeholder 3" descr="pl_lt_old.png"/>
          <p:cNvPicPr>
            <a:picLocks noChangeAspect="1"/>
          </p:cNvPicPr>
          <p:nvPr/>
        </p:nvPicPr>
        <p:blipFill>
          <a:blip r:embed="rId3" cstate="print"/>
          <a:stretch>
            <a:fillRect/>
          </a:stretch>
        </p:blipFill>
        <p:spPr>
          <a:xfrm>
            <a:off x="6660232" y="1916832"/>
            <a:ext cx="1563549" cy="4176461"/>
          </a:xfrm>
          <a:prstGeom prst="rect">
            <a:avLst/>
          </a:prstGeom>
        </p:spPr>
      </p:pic>
      <p:pic>
        <p:nvPicPr>
          <p:cNvPr id="6" name="Picture 5" descr="powerpoint_talk0.png"/>
          <p:cNvPicPr>
            <a:picLocks noChangeAspect="1"/>
          </p:cNvPicPr>
          <p:nvPr/>
        </p:nvPicPr>
        <p:blipFill>
          <a:blip r:embed="rId4" cstate="print"/>
          <a:stretch>
            <a:fillRect/>
          </a:stretch>
        </p:blipFill>
        <p:spPr>
          <a:xfrm>
            <a:off x="539552" y="332656"/>
            <a:ext cx="2448272" cy="6162254"/>
          </a:xfrm>
          <a:prstGeom prst="rect">
            <a:avLst/>
          </a:prstGeom>
        </p:spPr>
      </p:pic>
      <p:sp>
        <p:nvSpPr>
          <p:cNvPr id="10" name="Rounded Rectangular Callout 9"/>
          <p:cNvSpPr/>
          <p:nvPr/>
        </p:nvSpPr>
        <p:spPr>
          <a:xfrm>
            <a:off x="0" y="5157192"/>
            <a:ext cx="9144000" cy="1700808"/>
          </a:xfrm>
          <a:prstGeom prst="wedgeRoundRectCallout">
            <a:avLst>
              <a:gd name="adj1" fmla="val -28949"/>
              <a:gd name="adj2" fmla="val -71446"/>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You are one strange child.</a:t>
            </a:r>
            <a:endParaRPr lang="en-GB" sz="3200" dirty="0"/>
          </a:p>
        </p:txBody>
      </p:sp>
    </p:spTree>
  </p:cSld>
  <p:clrMapOvr>
    <a:masterClrMapping/>
  </p:clrMapOvr>
  <p:transition/>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5_outsideposhhouse3.jpg"/>
          <p:cNvPicPr>
            <a:picLocks noChangeAspect="1"/>
          </p:cNvPicPr>
          <p:nvPr/>
        </p:nvPicPr>
        <p:blipFill>
          <a:blip r:embed="rId2" cstate="print"/>
          <a:stretch>
            <a:fillRect/>
          </a:stretch>
        </p:blipFill>
        <p:spPr>
          <a:xfrm>
            <a:off x="0" y="0"/>
            <a:ext cx="9144000" cy="6858000"/>
          </a:xfrm>
          <a:prstGeom prst="rect">
            <a:avLst/>
          </a:prstGeom>
        </p:spPr>
      </p:pic>
      <p:pic>
        <p:nvPicPr>
          <p:cNvPr id="9" name="Content Placeholder 3" descr="pl_lt_old.png"/>
          <p:cNvPicPr>
            <a:picLocks noChangeAspect="1"/>
          </p:cNvPicPr>
          <p:nvPr/>
        </p:nvPicPr>
        <p:blipFill>
          <a:blip r:embed="rId3" cstate="print"/>
          <a:stretch>
            <a:fillRect/>
          </a:stretch>
        </p:blipFill>
        <p:spPr>
          <a:xfrm>
            <a:off x="6660232" y="1916832"/>
            <a:ext cx="1563549" cy="4176461"/>
          </a:xfrm>
          <a:prstGeom prst="rect">
            <a:avLst/>
          </a:prstGeom>
        </p:spPr>
      </p:pic>
      <p:sp>
        <p:nvSpPr>
          <p:cNvPr id="8" name="Rounded Rectangular Callout 7"/>
          <p:cNvSpPr/>
          <p:nvPr/>
        </p:nvSpPr>
        <p:spPr>
          <a:xfrm>
            <a:off x="0" y="5157192"/>
            <a:ext cx="9144000" cy="1700808"/>
          </a:xfrm>
          <a:prstGeom prst="wedgeRoundRectCallout">
            <a:avLst>
              <a:gd name="adj1" fmla="val 27320"/>
              <a:gd name="adj2" fmla="val -69841"/>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a:t>
            </a:r>
            <a:endParaRPr lang="en-GB" sz="3200" dirty="0"/>
          </a:p>
        </p:txBody>
      </p:sp>
    </p:spTree>
  </p:cSld>
  <p:clrMapOvr>
    <a:masterClrMapping/>
  </p:clrMapOvr>
  <p:transition>
    <p:fade/>
  </p:transition>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5_outsideposhhouse3.jpg"/>
          <p:cNvPicPr>
            <a:picLocks noChangeAspect="1"/>
          </p:cNvPicPr>
          <p:nvPr/>
        </p:nvPicPr>
        <p:blipFill>
          <a:blip r:embed="rId2" cstate="print"/>
          <a:stretch>
            <a:fillRect/>
          </a:stretch>
        </p:blipFill>
        <p:spPr>
          <a:xfrm>
            <a:off x="0" y="0"/>
            <a:ext cx="9144000" cy="6858000"/>
          </a:xfrm>
          <a:prstGeom prst="rect">
            <a:avLst/>
          </a:prstGeom>
        </p:spPr>
      </p:pic>
      <p:pic>
        <p:nvPicPr>
          <p:cNvPr id="9" name="Content Placeholder 3" descr="pl_lt_old.png"/>
          <p:cNvPicPr>
            <a:picLocks noChangeAspect="1"/>
          </p:cNvPicPr>
          <p:nvPr/>
        </p:nvPicPr>
        <p:blipFill>
          <a:blip r:embed="rId3" cstate="print"/>
          <a:stretch>
            <a:fillRect/>
          </a:stretch>
        </p:blipFill>
        <p:spPr>
          <a:xfrm>
            <a:off x="4716016" y="332656"/>
            <a:ext cx="3867805" cy="10331455"/>
          </a:xfrm>
          <a:prstGeom prst="rect">
            <a:avLst/>
          </a:prstGeom>
        </p:spPr>
      </p:pic>
      <p:sp>
        <p:nvSpPr>
          <p:cNvPr id="8" name="Rounded Rectangular Callout 7"/>
          <p:cNvSpPr/>
          <p:nvPr/>
        </p:nvSpPr>
        <p:spPr>
          <a:xfrm>
            <a:off x="0" y="5157192"/>
            <a:ext cx="9144000" cy="1700808"/>
          </a:xfrm>
          <a:prstGeom prst="wedgeRoundRectCallout">
            <a:avLst>
              <a:gd name="adj1" fmla="val 17886"/>
              <a:gd name="adj2" fmla="val -72884"/>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a:t>
            </a:r>
            <a:endParaRPr lang="en-GB" sz="3200" dirty="0"/>
          </a:p>
        </p:txBody>
      </p:sp>
    </p:spTree>
  </p:cSld>
  <p:clrMapOvr>
    <a:masterClrMapping/>
  </p:clrMapOvr>
  <p:transition/>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5_outsideposhhouse3.jpg"/>
          <p:cNvPicPr>
            <a:picLocks noChangeAspect="1"/>
          </p:cNvPicPr>
          <p:nvPr/>
        </p:nvPicPr>
        <p:blipFill>
          <a:blip r:embed="rId2" cstate="print"/>
          <a:stretch>
            <a:fillRect/>
          </a:stretch>
        </p:blipFill>
        <p:spPr>
          <a:xfrm>
            <a:off x="0" y="0"/>
            <a:ext cx="9144000" cy="6858000"/>
          </a:xfrm>
          <a:prstGeom prst="rect">
            <a:avLst/>
          </a:prstGeom>
        </p:spPr>
      </p:pic>
      <p:pic>
        <p:nvPicPr>
          <p:cNvPr id="9" name="Content Placeholder 3" descr="pl_lt_old.png"/>
          <p:cNvPicPr>
            <a:picLocks noChangeAspect="1"/>
          </p:cNvPicPr>
          <p:nvPr/>
        </p:nvPicPr>
        <p:blipFill>
          <a:blip r:embed="rId3" cstate="print"/>
          <a:stretch>
            <a:fillRect/>
          </a:stretch>
        </p:blipFill>
        <p:spPr>
          <a:xfrm>
            <a:off x="1547664" y="-387424"/>
            <a:ext cx="6804248" cy="18175110"/>
          </a:xfrm>
          <a:prstGeom prst="rect">
            <a:avLst/>
          </a:prstGeom>
        </p:spPr>
      </p:pic>
      <p:sp>
        <p:nvSpPr>
          <p:cNvPr id="8" name="Rounded Rectangular Callout 7"/>
          <p:cNvSpPr/>
          <p:nvPr/>
        </p:nvSpPr>
        <p:spPr>
          <a:xfrm>
            <a:off x="0" y="5157192"/>
            <a:ext cx="9144000" cy="1700808"/>
          </a:xfrm>
          <a:prstGeom prst="wedgeRoundRectCallout">
            <a:avLst>
              <a:gd name="adj1" fmla="val 9301"/>
              <a:gd name="adj2" fmla="val -75420"/>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a:t>
            </a:r>
            <a:endParaRPr lang="en-GB" sz="3200" dirty="0"/>
          </a:p>
        </p:txBody>
      </p:sp>
    </p:spTree>
  </p:cSld>
  <p:clrMapOvr>
    <a:masterClrMapping/>
  </p:clrMapOvr>
  <p:transition/>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5_outsideposhhouse3.jpg"/>
          <p:cNvPicPr>
            <a:picLocks noChangeAspect="1"/>
          </p:cNvPicPr>
          <p:nvPr/>
        </p:nvPicPr>
        <p:blipFill>
          <a:blip r:embed="rId2" cstate="print"/>
          <a:stretch>
            <a:fillRect/>
          </a:stretch>
        </p:blipFill>
        <p:spPr>
          <a:xfrm>
            <a:off x="0" y="0"/>
            <a:ext cx="9144000" cy="6858000"/>
          </a:xfrm>
          <a:prstGeom prst="rect">
            <a:avLst/>
          </a:prstGeom>
        </p:spPr>
      </p:pic>
      <p:pic>
        <p:nvPicPr>
          <p:cNvPr id="9" name="Content Placeholder 3" descr="pl_lt_old.png"/>
          <p:cNvPicPr>
            <a:picLocks noChangeAspect="1"/>
          </p:cNvPicPr>
          <p:nvPr/>
        </p:nvPicPr>
        <p:blipFill>
          <a:blip r:embed="rId3" cstate="print"/>
          <a:stretch>
            <a:fillRect/>
          </a:stretch>
        </p:blipFill>
        <p:spPr>
          <a:xfrm>
            <a:off x="-612576" y="-2691680"/>
            <a:ext cx="11412760" cy="30485098"/>
          </a:xfrm>
          <a:prstGeom prst="rect">
            <a:avLst/>
          </a:prstGeom>
        </p:spPr>
      </p:pic>
      <p:sp>
        <p:nvSpPr>
          <p:cNvPr id="8" name="Rounded Rectangular Callout 7"/>
          <p:cNvSpPr/>
          <p:nvPr/>
        </p:nvSpPr>
        <p:spPr>
          <a:xfrm>
            <a:off x="0" y="5157192"/>
            <a:ext cx="9144000" cy="1700808"/>
          </a:xfrm>
          <a:prstGeom prst="wedgeRoundRectCallout">
            <a:avLst>
              <a:gd name="adj1" fmla="val 9301"/>
              <a:gd name="adj2" fmla="val -75420"/>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a:t>
            </a:r>
            <a:endParaRPr lang="en-GB" sz="3200" dirty="0"/>
          </a:p>
        </p:txBody>
      </p:sp>
    </p:spTree>
  </p:cSld>
  <p:clrMapOvr>
    <a:masterClrMapping/>
  </p:clrMapOvr>
  <p:transition/>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5_outsideposhhouse3.jpg"/>
          <p:cNvPicPr>
            <a:picLocks noChangeAspect="1"/>
          </p:cNvPicPr>
          <p:nvPr/>
        </p:nvPicPr>
        <p:blipFill>
          <a:blip r:embed="rId2" cstate="print"/>
          <a:stretch>
            <a:fillRect/>
          </a:stretch>
        </p:blipFill>
        <p:spPr>
          <a:xfrm>
            <a:off x="0" y="0"/>
            <a:ext cx="9144000" cy="6858000"/>
          </a:xfrm>
          <a:prstGeom prst="rect">
            <a:avLst/>
          </a:prstGeom>
        </p:spPr>
      </p:pic>
      <p:pic>
        <p:nvPicPr>
          <p:cNvPr id="9" name="Content Placeholder 3" descr="pl_lt_old.png"/>
          <p:cNvPicPr>
            <a:picLocks noChangeAspect="1"/>
          </p:cNvPicPr>
          <p:nvPr/>
        </p:nvPicPr>
        <p:blipFill>
          <a:blip r:embed="rId3" cstate="print"/>
          <a:stretch>
            <a:fillRect/>
          </a:stretch>
        </p:blipFill>
        <p:spPr>
          <a:xfrm>
            <a:off x="-5581128" y="-16445208"/>
            <a:ext cx="40864032" cy="109153616"/>
          </a:xfrm>
          <a:prstGeom prst="rect">
            <a:avLst/>
          </a:prstGeom>
        </p:spPr>
      </p:pic>
      <p:sp>
        <p:nvSpPr>
          <p:cNvPr id="8" name="Rounded Rectangular Callout 7"/>
          <p:cNvSpPr/>
          <p:nvPr/>
        </p:nvSpPr>
        <p:spPr>
          <a:xfrm>
            <a:off x="0" y="5157192"/>
            <a:ext cx="9144000" cy="1700808"/>
          </a:xfrm>
          <a:prstGeom prst="wedgeRoundRectCallout">
            <a:avLst>
              <a:gd name="adj1" fmla="val 9301"/>
              <a:gd name="adj2" fmla="val -75420"/>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a:t>
            </a:r>
            <a:endParaRPr lang="en-GB" sz="3200" dirty="0"/>
          </a:p>
        </p:txBody>
      </p:sp>
      <p:sp>
        <p:nvSpPr>
          <p:cNvPr id="5" name="TextBox 4"/>
          <p:cNvSpPr txBox="1"/>
          <p:nvPr/>
        </p:nvSpPr>
        <p:spPr>
          <a:xfrm>
            <a:off x="7308304" y="4941748"/>
            <a:ext cx="2160240" cy="215444"/>
          </a:xfrm>
          <a:prstGeom prst="rect">
            <a:avLst/>
          </a:prstGeom>
          <a:noFill/>
        </p:spPr>
        <p:txBody>
          <a:bodyPr wrap="square" rtlCol="0">
            <a:spAutoFit/>
          </a:bodyPr>
          <a:lstStyle/>
          <a:p>
            <a:r>
              <a:rPr lang="en-GB" sz="800" dirty="0" smtClean="0">
                <a:solidFill>
                  <a:srgbClr val="FFC000"/>
                </a:solidFill>
              </a:rPr>
              <a:t>Kill yourself</a:t>
            </a:r>
            <a:endParaRPr lang="en-GB" sz="800" dirty="0">
              <a:solidFill>
                <a:srgbClr val="FFC000"/>
              </a:solidFill>
            </a:endParaRPr>
          </a:p>
        </p:txBody>
      </p:sp>
    </p:spTree>
  </p:cSld>
  <p:clrMapOvr>
    <a:masterClrMapping/>
  </p:clrMapOvr>
  <p:transition/>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8" name="Picture 7"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9" name="Picture 8" descr="lady dahlia.png"/>
          <p:cNvPicPr>
            <a:picLocks noChangeAspect="1"/>
          </p:cNvPicPr>
          <p:nvPr/>
        </p:nvPicPr>
        <p:blipFill>
          <a:blip r:embed="rId4" cstate="print"/>
          <a:stretch>
            <a:fillRect/>
          </a:stretch>
        </p:blipFill>
        <p:spPr>
          <a:xfrm>
            <a:off x="539552" y="1124744"/>
            <a:ext cx="1595415" cy="5083261"/>
          </a:xfrm>
          <a:prstGeom prst="rect">
            <a:avLst/>
          </a:prstGeom>
        </p:spPr>
      </p:pic>
      <p:pic>
        <p:nvPicPr>
          <p:cNvPr id="10" name="Content Placeholder 3" descr="pl_lt_old.png"/>
          <p:cNvPicPr>
            <a:picLocks noChangeAspect="1"/>
          </p:cNvPicPr>
          <p:nvPr/>
        </p:nvPicPr>
        <p:blipFill>
          <a:blip r:embed="rId5" cstate="print"/>
          <a:stretch>
            <a:fillRect/>
          </a:stretch>
        </p:blipFill>
        <p:spPr>
          <a:xfrm>
            <a:off x="4644008" y="476672"/>
            <a:ext cx="2345684" cy="5904045"/>
          </a:xfrm>
          <a:prstGeom prst="rect">
            <a:avLst/>
          </a:prstGeom>
        </p:spPr>
      </p:pic>
      <p:sp>
        <p:nvSpPr>
          <p:cNvPr id="7" name="Rounded Rectangular Callout 6"/>
          <p:cNvSpPr/>
          <p:nvPr/>
        </p:nvSpPr>
        <p:spPr>
          <a:xfrm>
            <a:off x="0" y="5157192"/>
            <a:ext cx="9144000" cy="1700808"/>
          </a:xfrm>
          <a:prstGeom prst="wedgeRoundRectCallout">
            <a:avLst>
              <a:gd name="adj1" fmla="val 13013"/>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So I found Slide…</a:t>
            </a:r>
            <a:endParaRPr lang="en-GB" sz="3200" dirty="0"/>
          </a:p>
        </p:txBody>
      </p:sp>
    </p:spTree>
  </p:cSld>
  <p:clrMapOvr>
    <a:masterClrMapping/>
  </p:clrMapOvr>
  <p:transition/>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12" name="Picture 11"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6" name="Picture 5" descr="lady dahlia.png"/>
          <p:cNvPicPr>
            <a:picLocks noChangeAspect="1"/>
          </p:cNvPicPr>
          <p:nvPr/>
        </p:nvPicPr>
        <p:blipFill>
          <a:blip r:embed="rId4" cstate="print"/>
          <a:stretch>
            <a:fillRect/>
          </a:stretch>
        </p:blipFill>
        <p:spPr>
          <a:xfrm>
            <a:off x="539552" y="1124744"/>
            <a:ext cx="1595415" cy="5083261"/>
          </a:xfrm>
          <a:prstGeom prst="rect">
            <a:avLst/>
          </a:prstGeom>
        </p:spPr>
      </p:pic>
      <p:pic>
        <p:nvPicPr>
          <p:cNvPr id="8" name="Content Placeholder 3" descr="pl_lt_old.png"/>
          <p:cNvPicPr>
            <a:picLocks noChangeAspect="1"/>
          </p:cNvPicPr>
          <p:nvPr/>
        </p:nvPicPr>
        <p:blipFill>
          <a:blip r:embed="rId5" cstate="print"/>
          <a:stretch>
            <a:fillRect/>
          </a:stretch>
        </p:blipFill>
        <p:spPr>
          <a:xfrm>
            <a:off x="4644008" y="476672"/>
            <a:ext cx="2345684" cy="5904045"/>
          </a:xfrm>
          <a:prstGeom prst="rect">
            <a:avLst/>
          </a:prstGeom>
        </p:spPr>
      </p:pic>
      <p:sp>
        <p:nvSpPr>
          <p:cNvPr id="10" name="Rounded Rectangular Callout 9"/>
          <p:cNvSpPr/>
          <p:nvPr/>
        </p:nvSpPr>
        <p:spPr>
          <a:xfrm>
            <a:off x="0" y="5157192"/>
            <a:ext cx="9144000" cy="1700808"/>
          </a:xfrm>
          <a:prstGeom prst="wedgeRoundRectCallout">
            <a:avLst>
              <a:gd name="adj1" fmla="val -32681"/>
              <a:gd name="adj2" fmla="val -68187"/>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solidFill>
                  <a:schemeClr val="bg2"/>
                </a:solidFill>
              </a:rPr>
              <a:t>Really?</a:t>
            </a:r>
            <a:endParaRPr lang="en-GB" sz="3200" dirty="0">
              <a:solidFill>
                <a:schemeClr val="bg2"/>
              </a:solidFill>
            </a:endParaRP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1521"/>
            <a:ext cx="9139944" cy="6854958"/>
          </a:xfrm>
          <a:prstGeom prst="rect">
            <a:avLst/>
          </a:prstGeom>
        </p:spPr>
      </p:pic>
      <p:pic>
        <p:nvPicPr>
          <p:cNvPr id="4" name="Content Placeholder 3" descr="pl_lt_old.png"/>
          <p:cNvPicPr>
            <a:picLocks noGrp="1" noChangeAspect="1"/>
          </p:cNvPicPr>
          <p:nvPr>
            <p:ph idx="1"/>
          </p:nvPr>
        </p:nvPicPr>
        <p:blipFill>
          <a:blip r:embed="rId3" cstate="print"/>
          <a:stretch>
            <a:fillRect/>
          </a:stretch>
        </p:blipFill>
        <p:spPr>
          <a:xfrm>
            <a:off x="3059832" y="476672"/>
            <a:ext cx="3096343" cy="5904045"/>
          </a:xfrm>
        </p:spPr>
      </p:pic>
      <p:sp>
        <p:nvSpPr>
          <p:cNvPr id="7" name="Rounded Rectangular Callout 6"/>
          <p:cNvSpPr/>
          <p:nvPr/>
        </p:nvSpPr>
        <p:spPr>
          <a:xfrm>
            <a:off x="0" y="5157192"/>
            <a:ext cx="9144000" cy="1700808"/>
          </a:xfrm>
          <a:prstGeom prst="wedgeRoundRectCallout">
            <a:avLst>
              <a:gd name="adj1" fmla="val -10987"/>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Exactly my thoughts, my boy.</a:t>
            </a:r>
            <a:endParaRPr lang="en-GB" sz="3200" dirty="0"/>
          </a:p>
        </p:txBody>
      </p:sp>
    </p:spTree>
  </p:cSld>
  <p:clrMapOvr>
    <a:masterClrMapping/>
  </p:clrMapOvr>
  <p:transition/>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8" name="Picture 7"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9" name="Picture 8" descr="lady dahlia.png"/>
          <p:cNvPicPr>
            <a:picLocks noChangeAspect="1"/>
          </p:cNvPicPr>
          <p:nvPr/>
        </p:nvPicPr>
        <p:blipFill>
          <a:blip r:embed="rId4" cstate="print"/>
          <a:stretch>
            <a:fillRect/>
          </a:stretch>
        </p:blipFill>
        <p:spPr>
          <a:xfrm>
            <a:off x="539552" y="1124744"/>
            <a:ext cx="1595415" cy="5083261"/>
          </a:xfrm>
          <a:prstGeom prst="rect">
            <a:avLst/>
          </a:prstGeom>
        </p:spPr>
      </p:pic>
      <p:pic>
        <p:nvPicPr>
          <p:cNvPr id="10" name="Content Placeholder 3" descr="pl_lt_old.png"/>
          <p:cNvPicPr>
            <a:picLocks noChangeAspect="1"/>
          </p:cNvPicPr>
          <p:nvPr/>
        </p:nvPicPr>
        <p:blipFill>
          <a:blip r:embed="rId5" cstate="print"/>
          <a:stretch>
            <a:fillRect/>
          </a:stretch>
        </p:blipFill>
        <p:spPr>
          <a:xfrm>
            <a:off x="4644008" y="476672"/>
            <a:ext cx="2345684" cy="5904045"/>
          </a:xfrm>
          <a:prstGeom prst="rect">
            <a:avLst/>
          </a:prstGeom>
        </p:spPr>
      </p:pic>
      <p:sp>
        <p:nvSpPr>
          <p:cNvPr id="7" name="Rounded Rectangular Callout 6"/>
          <p:cNvSpPr/>
          <p:nvPr/>
        </p:nvSpPr>
        <p:spPr>
          <a:xfrm>
            <a:off x="0" y="5157192"/>
            <a:ext cx="9144000" cy="1700808"/>
          </a:xfrm>
          <a:prstGeom prst="wedgeRoundRectCallout">
            <a:avLst>
              <a:gd name="adj1" fmla="val 13013"/>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Clearly.</a:t>
            </a:r>
            <a:endParaRPr lang="en-GB" sz="3200" dirty="0"/>
          </a:p>
        </p:txBody>
      </p:sp>
    </p:spTree>
  </p:cSld>
  <p:clrMapOvr>
    <a:masterClrMapping/>
  </p:clrMapOvr>
  <p:transition/>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12" name="Picture 11"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6" name="Picture 5" descr="lady dahlia.png"/>
          <p:cNvPicPr>
            <a:picLocks noChangeAspect="1"/>
          </p:cNvPicPr>
          <p:nvPr/>
        </p:nvPicPr>
        <p:blipFill>
          <a:blip r:embed="rId4" cstate="print"/>
          <a:stretch>
            <a:fillRect/>
          </a:stretch>
        </p:blipFill>
        <p:spPr>
          <a:xfrm>
            <a:off x="539552" y="1124744"/>
            <a:ext cx="1595415" cy="5083261"/>
          </a:xfrm>
          <a:prstGeom prst="rect">
            <a:avLst/>
          </a:prstGeom>
        </p:spPr>
      </p:pic>
      <p:pic>
        <p:nvPicPr>
          <p:cNvPr id="8" name="Content Placeholder 3" descr="pl_lt_old.png"/>
          <p:cNvPicPr>
            <a:picLocks noChangeAspect="1"/>
          </p:cNvPicPr>
          <p:nvPr/>
        </p:nvPicPr>
        <p:blipFill>
          <a:blip r:embed="rId5" cstate="print"/>
          <a:stretch>
            <a:fillRect/>
          </a:stretch>
        </p:blipFill>
        <p:spPr>
          <a:xfrm>
            <a:off x="4644008" y="476672"/>
            <a:ext cx="2345684" cy="5904045"/>
          </a:xfrm>
          <a:prstGeom prst="rect">
            <a:avLst/>
          </a:prstGeom>
        </p:spPr>
      </p:pic>
      <p:sp>
        <p:nvSpPr>
          <p:cNvPr id="10" name="Rounded Rectangular Callout 9"/>
          <p:cNvSpPr/>
          <p:nvPr/>
        </p:nvSpPr>
        <p:spPr>
          <a:xfrm>
            <a:off x="0" y="5157192"/>
            <a:ext cx="9144000" cy="1700808"/>
          </a:xfrm>
          <a:prstGeom prst="wedgeRoundRectCallout">
            <a:avLst>
              <a:gd name="adj1" fmla="val -32681"/>
              <a:gd name="adj2" fmla="val -68187"/>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solidFill>
                  <a:schemeClr val="bg2"/>
                </a:solidFill>
              </a:rPr>
              <a:t>Any new… info? On my </a:t>
            </a:r>
            <a:r>
              <a:rPr lang="en-GB" sz="3200" dirty="0" err="1" smtClean="0">
                <a:solidFill>
                  <a:schemeClr val="bg2"/>
                </a:solidFill>
              </a:rPr>
              <a:t>hu</a:t>
            </a:r>
            <a:r>
              <a:rPr lang="en-GB" sz="3200" dirty="0" smtClean="0">
                <a:solidFill>
                  <a:schemeClr val="bg2"/>
                </a:solidFill>
              </a:rPr>
              <a:t>------</a:t>
            </a:r>
            <a:r>
              <a:rPr lang="en-GB" sz="3200" dirty="0" err="1" smtClean="0">
                <a:solidFill>
                  <a:schemeClr val="bg2"/>
                </a:solidFill>
              </a:rPr>
              <a:t>sband</a:t>
            </a:r>
            <a:r>
              <a:rPr lang="en-GB" sz="3200" dirty="0" smtClean="0">
                <a:solidFill>
                  <a:schemeClr val="bg2"/>
                </a:solidFill>
              </a:rPr>
              <a:t>?</a:t>
            </a:r>
            <a:endParaRPr lang="en-GB" sz="3200" dirty="0">
              <a:solidFill>
                <a:schemeClr val="bg2"/>
              </a:solidFill>
            </a:endParaRPr>
          </a:p>
        </p:txBody>
      </p:sp>
    </p:spTree>
  </p:cSld>
  <p:clrMapOvr>
    <a:masterClrMapping/>
  </p:clrMapOvr>
  <p:transition/>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8" name="Picture 7"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9" name="Picture 8" descr="lady dahlia.png"/>
          <p:cNvPicPr>
            <a:picLocks noChangeAspect="1"/>
          </p:cNvPicPr>
          <p:nvPr/>
        </p:nvPicPr>
        <p:blipFill>
          <a:blip r:embed="rId4" cstate="print"/>
          <a:stretch>
            <a:fillRect/>
          </a:stretch>
        </p:blipFill>
        <p:spPr>
          <a:xfrm>
            <a:off x="539552" y="1124744"/>
            <a:ext cx="1595415" cy="5083261"/>
          </a:xfrm>
          <a:prstGeom prst="rect">
            <a:avLst/>
          </a:prstGeom>
        </p:spPr>
      </p:pic>
      <p:pic>
        <p:nvPicPr>
          <p:cNvPr id="10" name="Content Placeholder 3" descr="pl_lt_old.png"/>
          <p:cNvPicPr>
            <a:picLocks noChangeAspect="1"/>
          </p:cNvPicPr>
          <p:nvPr/>
        </p:nvPicPr>
        <p:blipFill>
          <a:blip r:embed="rId5" cstate="print"/>
          <a:stretch>
            <a:fillRect/>
          </a:stretch>
        </p:blipFill>
        <p:spPr>
          <a:xfrm>
            <a:off x="4644008" y="476672"/>
            <a:ext cx="2345684" cy="5904045"/>
          </a:xfrm>
          <a:prstGeom prst="rect">
            <a:avLst/>
          </a:prstGeom>
        </p:spPr>
      </p:pic>
      <p:sp>
        <p:nvSpPr>
          <p:cNvPr id="7" name="Rounded Rectangular Callout 6"/>
          <p:cNvSpPr/>
          <p:nvPr/>
        </p:nvSpPr>
        <p:spPr>
          <a:xfrm>
            <a:off x="0" y="5157192"/>
            <a:ext cx="9144000" cy="1700808"/>
          </a:xfrm>
          <a:prstGeom prst="wedgeRoundRectCallout">
            <a:avLst>
              <a:gd name="adj1" fmla="val 13013"/>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Not at the moment, madam.</a:t>
            </a:r>
            <a:endParaRPr lang="en-GB" sz="3200" dirty="0"/>
          </a:p>
        </p:txBody>
      </p:sp>
    </p:spTree>
  </p:cSld>
  <p:clrMapOvr>
    <a:masterClrMapping/>
  </p:clrMapOvr>
  <p:transition/>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12" name="Picture 11"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6" name="Picture 5" descr="lady dahlia.png"/>
          <p:cNvPicPr>
            <a:picLocks noChangeAspect="1"/>
          </p:cNvPicPr>
          <p:nvPr/>
        </p:nvPicPr>
        <p:blipFill>
          <a:blip r:embed="rId4" cstate="print"/>
          <a:stretch>
            <a:fillRect/>
          </a:stretch>
        </p:blipFill>
        <p:spPr>
          <a:xfrm>
            <a:off x="539552" y="1124744"/>
            <a:ext cx="1595415" cy="5083261"/>
          </a:xfrm>
          <a:prstGeom prst="rect">
            <a:avLst/>
          </a:prstGeom>
        </p:spPr>
      </p:pic>
      <p:pic>
        <p:nvPicPr>
          <p:cNvPr id="8" name="Content Placeholder 3" descr="pl_lt_old.png"/>
          <p:cNvPicPr>
            <a:picLocks noChangeAspect="1"/>
          </p:cNvPicPr>
          <p:nvPr/>
        </p:nvPicPr>
        <p:blipFill>
          <a:blip r:embed="rId5" cstate="print"/>
          <a:stretch>
            <a:fillRect/>
          </a:stretch>
        </p:blipFill>
        <p:spPr>
          <a:xfrm>
            <a:off x="4644008" y="476672"/>
            <a:ext cx="2345684" cy="5904045"/>
          </a:xfrm>
          <a:prstGeom prst="rect">
            <a:avLst/>
          </a:prstGeom>
        </p:spPr>
      </p:pic>
      <p:sp>
        <p:nvSpPr>
          <p:cNvPr id="10" name="Rounded Rectangular Callout 9"/>
          <p:cNvSpPr/>
          <p:nvPr/>
        </p:nvSpPr>
        <p:spPr>
          <a:xfrm>
            <a:off x="0" y="5157192"/>
            <a:ext cx="9144000" cy="1700808"/>
          </a:xfrm>
          <a:prstGeom prst="wedgeRoundRectCallout">
            <a:avLst>
              <a:gd name="adj1" fmla="val -32681"/>
              <a:gd name="adj2" fmla="val -68187"/>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solidFill>
                  <a:schemeClr val="bg2"/>
                </a:solidFill>
              </a:rPr>
              <a:t>WELL GET TO IT!</a:t>
            </a:r>
            <a:endParaRPr lang="en-GB" sz="3200" dirty="0">
              <a:solidFill>
                <a:schemeClr val="bg2"/>
              </a:solidFill>
            </a:endParaRPr>
          </a:p>
        </p:txBody>
      </p:sp>
    </p:spTree>
  </p:cSld>
  <p:clrMapOvr>
    <a:masterClrMapping/>
  </p:clrMapOvr>
  <p:transition/>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8" name="Picture 7"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9" name="Picture 8" descr="lady dahlia.png"/>
          <p:cNvPicPr>
            <a:picLocks noChangeAspect="1"/>
          </p:cNvPicPr>
          <p:nvPr/>
        </p:nvPicPr>
        <p:blipFill>
          <a:blip r:embed="rId4" cstate="print"/>
          <a:stretch>
            <a:fillRect/>
          </a:stretch>
        </p:blipFill>
        <p:spPr>
          <a:xfrm>
            <a:off x="539552" y="1124744"/>
            <a:ext cx="1595415" cy="5083261"/>
          </a:xfrm>
          <a:prstGeom prst="rect">
            <a:avLst/>
          </a:prstGeom>
        </p:spPr>
      </p:pic>
      <p:pic>
        <p:nvPicPr>
          <p:cNvPr id="10" name="Content Placeholder 3" descr="pl_lt_old.png"/>
          <p:cNvPicPr>
            <a:picLocks noChangeAspect="1"/>
          </p:cNvPicPr>
          <p:nvPr/>
        </p:nvPicPr>
        <p:blipFill>
          <a:blip r:embed="rId5" cstate="print"/>
          <a:stretch>
            <a:fillRect/>
          </a:stretch>
        </p:blipFill>
        <p:spPr>
          <a:xfrm>
            <a:off x="4644008" y="476672"/>
            <a:ext cx="2345684" cy="5904045"/>
          </a:xfrm>
          <a:prstGeom prst="rect">
            <a:avLst/>
          </a:prstGeom>
        </p:spPr>
      </p:pic>
      <p:sp>
        <p:nvSpPr>
          <p:cNvPr id="7" name="Rounded Rectangular Callout 6"/>
          <p:cNvSpPr/>
          <p:nvPr/>
        </p:nvSpPr>
        <p:spPr>
          <a:xfrm>
            <a:off x="0" y="5157192"/>
            <a:ext cx="9144000" cy="1700808"/>
          </a:xfrm>
          <a:prstGeom prst="wedgeRoundRectCallout">
            <a:avLst>
              <a:gd name="adj1" fmla="val 13013"/>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I’m working as fast as I can.</a:t>
            </a:r>
            <a:endParaRPr lang="en-GB" sz="3200" dirty="0"/>
          </a:p>
        </p:txBody>
      </p:sp>
    </p:spTree>
  </p:cSld>
  <p:clrMapOvr>
    <a:masterClrMapping/>
  </p:clrMapOvr>
  <p:transition/>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12" name="Picture 11"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6" name="Picture 5" descr="lady dahlia.png"/>
          <p:cNvPicPr>
            <a:picLocks noChangeAspect="1"/>
          </p:cNvPicPr>
          <p:nvPr/>
        </p:nvPicPr>
        <p:blipFill>
          <a:blip r:embed="rId4" cstate="print"/>
          <a:stretch>
            <a:fillRect/>
          </a:stretch>
        </p:blipFill>
        <p:spPr>
          <a:xfrm>
            <a:off x="539552" y="1124744"/>
            <a:ext cx="1595415" cy="5083261"/>
          </a:xfrm>
          <a:prstGeom prst="rect">
            <a:avLst/>
          </a:prstGeom>
        </p:spPr>
      </p:pic>
      <p:pic>
        <p:nvPicPr>
          <p:cNvPr id="8" name="Content Placeholder 3" descr="pl_lt_old.png"/>
          <p:cNvPicPr>
            <a:picLocks noChangeAspect="1"/>
          </p:cNvPicPr>
          <p:nvPr/>
        </p:nvPicPr>
        <p:blipFill>
          <a:blip r:embed="rId5" cstate="print"/>
          <a:stretch>
            <a:fillRect/>
          </a:stretch>
        </p:blipFill>
        <p:spPr>
          <a:xfrm>
            <a:off x="4644008" y="476672"/>
            <a:ext cx="2345684" cy="5904045"/>
          </a:xfrm>
          <a:prstGeom prst="rect">
            <a:avLst/>
          </a:prstGeom>
        </p:spPr>
      </p:pic>
      <p:sp>
        <p:nvSpPr>
          <p:cNvPr id="10" name="Rounded Rectangular Callout 9"/>
          <p:cNvSpPr/>
          <p:nvPr/>
        </p:nvSpPr>
        <p:spPr>
          <a:xfrm>
            <a:off x="0" y="5157192"/>
            <a:ext cx="9144000" cy="1700808"/>
          </a:xfrm>
          <a:prstGeom prst="wedgeRoundRectCallout">
            <a:avLst>
              <a:gd name="adj1" fmla="val -32681"/>
              <a:gd name="adj2" fmla="val -68187"/>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solidFill>
                  <a:schemeClr val="bg2"/>
                </a:solidFill>
              </a:rPr>
              <a:t>Sorry. I just… really miss him.</a:t>
            </a:r>
            <a:endParaRPr lang="en-GB" sz="3200" dirty="0">
              <a:solidFill>
                <a:schemeClr val="bg2"/>
              </a:solidFill>
            </a:endParaRPr>
          </a:p>
        </p:txBody>
      </p:sp>
    </p:spTree>
  </p:cSld>
  <p:clrMapOvr>
    <a:masterClrMapping/>
  </p:clrMapOvr>
  <p:transition/>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8" name="Picture 7"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9" name="Picture 8" descr="lady dahlia.png"/>
          <p:cNvPicPr>
            <a:picLocks noChangeAspect="1"/>
          </p:cNvPicPr>
          <p:nvPr/>
        </p:nvPicPr>
        <p:blipFill>
          <a:blip r:embed="rId4" cstate="print"/>
          <a:stretch>
            <a:fillRect/>
          </a:stretch>
        </p:blipFill>
        <p:spPr>
          <a:xfrm>
            <a:off x="539552" y="1124744"/>
            <a:ext cx="1595415" cy="5083261"/>
          </a:xfrm>
          <a:prstGeom prst="rect">
            <a:avLst/>
          </a:prstGeom>
        </p:spPr>
      </p:pic>
      <p:pic>
        <p:nvPicPr>
          <p:cNvPr id="10" name="Content Placeholder 3" descr="pl_lt_old.png"/>
          <p:cNvPicPr>
            <a:picLocks noChangeAspect="1"/>
          </p:cNvPicPr>
          <p:nvPr/>
        </p:nvPicPr>
        <p:blipFill>
          <a:blip r:embed="rId5" cstate="print"/>
          <a:stretch>
            <a:fillRect/>
          </a:stretch>
        </p:blipFill>
        <p:spPr>
          <a:xfrm>
            <a:off x="4644008" y="476672"/>
            <a:ext cx="2345684" cy="5904045"/>
          </a:xfrm>
          <a:prstGeom prst="rect">
            <a:avLst/>
          </a:prstGeom>
        </p:spPr>
      </p:pic>
      <p:sp>
        <p:nvSpPr>
          <p:cNvPr id="7" name="Rounded Rectangular Callout 6"/>
          <p:cNvSpPr/>
          <p:nvPr/>
        </p:nvSpPr>
        <p:spPr>
          <a:xfrm>
            <a:off x="0" y="5157192"/>
            <a:ext cx="9144000" cy="1700808"/>
          </a:xfrm>
          <a:prstGeom prst="wedgeRoundRectCallout">
            <a:avLst>
              <a:gd name="adj1" fmla="val 13013"/>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Why is his body still there?</a:t>
            </a:r>
            <a:endParaRPr lang="en-GB" sz="3200" dirty="0"/>
          </a:p>
        </p:txBody>
      </p:sp>
    </p:spTree>
  </p:cSld>
  <p:clrMapOvr>
    <a:masterClrMapping/>
  </p:clrMapOvr>
  <p:transition/>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12" name="Picture 11"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6" name="Picture 5" descr="lady dahlia.png"/>
          <p:cNvPicPr>
            <a:picLocks noChangeAspect="1"/>
          </p:cNvPicPr>
          <p:nvPr/>
        </p:nvPicPr>
        <p:blipFill>
          <a:blip r:embed="rId4" cstate="print"/>
          <a:stretch>
            <a:fillRect/>
          </a:stretch>
        </p:blipFill>
        <p:spPr>
          <a:xfrm>
            <a:off x="539552" y="1124744"/>
            <a:ext cx="1595415" cy="5083261"/>
          </a:xfrm>
          <a:prstGeom prst="rect">
            <a:avLst/>
          </a:prstGeom>
        </p:spPr>
      </p:pic>
      <p:pic>
        <p:nvPicPr>
          <p:cNvPr id="8" name="Content Placeholder 3" descr="pl_lt_old.png"/>
          <p:cNvPicPr>
            <a:picLocks noChangeAspect="1"/>
          </p:cNvPicPr>
          <p:nvPr/>
        </p:nvPicPr>
        <p:blipFill>
          <a:blip r:embed="rId5" cstate="print"/>
          <a:stretch>
            <a:fillRect/>
          </a:stretch>
        </p:blipFill>
        <p:spPr>
          <a:xfrm>
            <a:off x="4644008" y="476672"/>
            <a:ext cx="2345684" cy="5904045"/>
          </a:xfrm>
          <a:prstGeom prst="rect">
            <a:avLst/>
          </a:prstGeom>
        </p:spPr>
      </p:pic>
      <p:sp>
        <p:nvSpPr>
          <p:cNvPr id="10" name="Rounded Rectangular Callout 9"/>
          <p:cNvSpPr/>
          <p:nvPr/>
        </p:nvSpPr>
        <p:spPr>
          <a:xfrm>
            <a:off x="0" y="5157192"/>
            <a:ext cx="9144000" cy="1700808"/>
          </a:xfrm>
          <a:prstGeom prst="wedgeRoundRectCallout">
            <a:avLst>
              <a:gd name="adj1" fmla="val -32681"/>
              <a:gd name="adj2" fmla="val -68187"/>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solidFill>
                  <a:schemeClr val="bg2"/>
                </a:solidFill>
              </a:rPr>
              <a:t>I- I can’t afford to call the funeral service.</a:t>
            </a:r>
            <a:endParaRPr lang="en-GB" sz="3200" dirty="0">
              <a:solidFill>
                <a:schemeClr val="bg2"/>
              </a:solidFill>
            </a:endParaRPr>
          </a:p>
        </p:txBody>
      </p:sp>
    </p:spTree>
  </p:cSld>
  <p:clrMapOvr>
    <a:masterClrMapping/>
  </p:clrMapOvr>
  <p:transition/>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8" name="Picture 7"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9" name="Picture 8" descr="lady dahlia.png"/>
          <p:cNvPicPr>
            <a:picLocks noChangeAspect="1"/>
          </p:cNvPicPr>
          <p:nvPr/>
        </p:nvPicPr>
        <p:blipFill>
          <a:blip r:embed="rId4" cstate="print"/>
          <a:stretch>
            <a:fillRect/>
          </a:stretch>
        </p:blipFill>
        <p:spPr>
          <a:xfrm>
            <a:off x="539552" y="1124744"/>
            <a:ext cx="1595415" cy="5083261"/>
          </a:xfrm>
          <a:prstGeom prst="rect">
            <a:avLst/>
          </a:prstGeom>
        </p:spPr>
      </p:pic>
      <p:pic>
        <p:nvPicPr>
          <p:cNvPr id="10" name="Content Placeholder 3" descr="pl_lt_old.png"/>
          <p:cNvPicPr>
            <a:picLocks noChangeAspect="1"/>
          </p:cNvPicPr>
          <p:nvPr/>
        </p:nvPicPr>
        <p:blipFill>
          <a:blip r:embed="rId5" cstate="print"/>
          <a:stretch>
            <a:fillRect/>
          </a:stretch>
        </p:blipFill>
        <p:spPr>
          <a:xfrm>
            <a:off x="4644008" y="476672"/>
            <a:ext cx="2345684" cy="5904045"/>
          </a:xfrm>
          <a:prstGeom prst="rect">
            <a:avLst/>
          </a:prstGeom>
        </p:spPr>
      </p:pic>
      <p:sp>
        <p:nvSpPr>
          <p:cNvPr id="7" name="Rounded Rectangular Callout 6"/>
          <p:cNvSpPr/>
          <p:nvPr/>
        </p:nvSpPr>
        <p:spPr>
          <a:xfrm>
            <a:off x="0" y="5157192"/>
            <a:ext cx="9144000" cy="1700808"/>
          </a:xfrm>
          <a:prstGeom prst="wedgeRoundRectCallout">
            <a:avLst>
              <a:gd name="adj1" fmla="val 13013"/>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You live in a mansion.</a:t>
            </a:r>
            <a:endParaRPr lang="en-GB" sz="3200" dirty="0"/>
          </a:p>
        </p:txBody>
      </p:sp>
    </p:spTree>
  </p:cSld>
  <p:clrMapOvr>
    <a:masterClrMapping/>
  </p:clrMapOvr>
  <p:transition/>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12" name="Picture 11"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6" name="Picture 5" descr="lady dahlia.png"/>
          <p:cNvPicPr>
            <a:picLocks noChangeAspect="1"/>
          </p:cNvPicPr>
          <p:nvPr/>
        </p:nvPicPr>
        <p:blipFill>
          <a:blip r:embed="rId4" cstate="print"/>
          <a:stretch>
            <a:fillRect/>
          </a:stretch>
        </p:blipFill>
        <p:spPr>
          <a:xfrm>
            <a:off x="539552" y="1124744"/>
            <a:ext cx="1595415" cy="5083261"/>
          </a:xfrm>
          <a:prstGeom prst="rect">
            <a:avLst/>
          </a:prstGeom>
        </p:spPr>
      </p:pic>
      <p:pic>
        <p:nvPicPr>
          <p:cNvPr id="8" name="Content Placeholder 3" descr="pl_lt_old.png"/>
          <p:cNvPicPr>
            <a:picLocks noChangeAspect="1"/>
          </p:cNvPicPr>
          <p:nvPr/>
        </p:nvPicPr>
        <p:blipFill>
          <a:blip r:embed="rId5" cstate="print"/>
          <a:stretch>
            <a:fillRect/>
          </a:stretch>
        </p:blipFill>
        <p:spPr>
          <a:xfrm>
            <a:off x="4644008" y="476672"/>
            <a:ext cx="2345684" cy="5904045"/>
          </a:xfrm>
          <a:prstGeom prst="rect">
            <a:avLst/>
          </a:prstGeom>
        </p:spPr>
      </p:pic>
      <p:sp>
        <p:nvSpPr>
          <p:cNvPr id="10" name="Rounded Rectangular Callout 9"/>
          <p:cNvSpPr/>
          <p:nvPr/>
        </p:nvSpPr>
        <p:spPr>
          <a:xfrm>
            <a:off x="0" y="5157192"/>
            <a:ext cx="9144000" cy="1700808"/>
          </a:xfrm>
          <a:prstGeom prst="wedgeRoundRectCallout">
            <a:avLst>
              <a:gd name="adj1" fmla="val -32681"/>
              <a:gd name="adj2" fmla="val -68187"/>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solidFill>
                  <a:schemeClr val="bg2"/>
                </a:solidFill>
              </a:rPr>
              <a:t>Did I say that I owned it?</a:t>
            </a:r>
            <a:endParaRPr lang="en-GB" sz="3200" dirty="0">
              <a:solidFill>
                <a:schemeClr val="bg2"/>
              </a:solidFill>
            </a:endParaRP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1521"/>
            <a:ext cx="9139944" cy="6854958"/>
          </a:xfrm>
          <a:prstGeom prst="rect">
            <a:avLst/>
          </a:prstGeom>
        </p:spPr>
      </p:pic>
      <p:pic>
        <p:nvPicPr>
          <p:cNvPr id="4" name="Content Placeholder 3" descr="pl_lt_old.png"/>
          <p:cNvPicPr>
            <a:picLocks noGrp="1" noChangeAspect="1"/>
          </p:cNvPicPr>
          <p:nvPr>
            <p:ph idx="1"/>
          </p:nvPr>
        </p:nvPicPr>
        <p:blipFill>
          <a:blip r:embed="rId3" cstate="print"/>
          <a:stretch>
            <a:fillRect/>
          </a:stretch>
        </p:blipFill>
        <p:spPr>
          <a:xfrm>
            <a:off x="3059832" y="476672"/>
            <a:ext cx="3096343" cy="5904045"/>
          </a:xfrm>
        </p:spPr>
      </p:pic>
      <p:sp>
        <p:nvSpPr>
          <p:cNvPr id="7" name="Rounded Rectangular Callout 6"/>
          <p:cNvSpPr/>
          <p:nvPr/>
        </p:nvSpPr>
        <p:spPr>
          <a:xfrm>
            <a:off x="0" y="5157192"/>
            <a:ext cx="9144000" cy="1700808"/>
          </a:xfrm>
          <a:prstGeom prst="wedgeRoundRectCallout">
            <a:avLst>
              <a:gd name="adj1" fmla="val 10859"/>
              <a:gd name="adj2" fmla="val -70667"/>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I’m ready. Bring it on!</a:t>
            </a:r>
            <a:endParaRPr lang="en-GB" sz="3200" dirty="0"/>
          </a:p>
        </p:txBody>
      </p:sp>
    </p:spTree>
  </p:cSld>
  <p:clrMapOvr>
    <a:masterClrMapping/>
  </p:clrMapOvr>
  <p:transition/>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12" name="Picture 11"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6" name="Picture 5" descr="lady dahlia.png"/>
          <p:cNvPicPr>
            <a:picLocks noChangeAspect="1"/>
          </p:cNvPicPr>
          <p:nvPr/>
        </p:nvPicPr>
        <p:blipFill>
          <a:blip r:embed="rId4" cstate="print"/>
          <a:stretch>
            <a:fillRect/>
          </a:stretch>
        </p:blipFill>
        <p:spPr>
          <a:xfrm>
            <a:off x="539552" y="1124744"/>
            <a:ext cx="1595415" cy="5083261"/>
          </a:xfrm>
          <a:prstGeom prst="rect">
            <a:avLst/>
          </a:prstGeom>
        </p:spPr>
      </p:pic>
      <p:pic>
        <p:nvPicPr>
          <p:cNvPr id="8" name="Content Placeholder 3" descr="pl_lt_old.png"/>
          <p:cNvPicPr>
            <a:picLocks noChangeAspect="1"/>
          </p:cNvPicPr>
          <p:nvPr/>
        </p:nvPicPr>
        <p:blipFill>
          <a:blip r:embed="rId5" cstate="print"/>
          <a:stretch>
            <a:fillRect/>
          </a:stretch>
        </p:blipFill>
        <p:spPr>
          <a:xfrm>
            <a:off x="4644008" y="476672"/>
            <a:ext cx="2345684" cy="5904045"/>
          </a:xfrm>
          <a:prstGeom prst="rect">
            <a:avLst/>
          </a:prstGeom>
        </p:spPr>
      </p:pic>
      <p:sp>
        <p:nvSpPr>
          <p:cNvPr id="10" name="Rounded Rectangular Callout 9"/>
          <p:cNvSpPr/>
          <p:nvPr/>
        </p:nvSpPr>
        <p:spPr>
          <a:xfrm>
            <a:off x="0" y="5157192"/>
            <a:ext cx="9144000" cy="1700808"/>
          </a:xfrm>
          <a:prstGeom prst="wedgeRoundRectCallout">
            <a:avLst>
              <a:gd name="adj1" fmla="val -32681"/>
              <a:gd name="adj2" fmla="val -68187"/>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solidFill>
                  <a:schemeClr val="bg2"/>
                </a:solidFill>
              </a:rPr>
              <a:t>Tyrone bought me this then I kicked his ass out.</a:t>
            </a:r>
            <a:endParaRPr lang="en-GB" sz="3200" dirty="0">
              <a:solidFill>
                <a:schemeClr val="bg2"/>
              </a:solidFill>
            </a:endParaRPr>
          </a:p>
        </p:txBody>
      </p:sp>
    </p:spTree>
  </p:cSld>
  <p:clrMapOvr>
    <a:masterClrMapping/>
  </p:clrMapOvr>
  <p:transition/>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8" name="Picture 7"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9" name="Picture 8" descr="lady dahlia.png"/>
          <p:cNvPicPr>
            <a:picLocks noChangeAspect="1"/>
          </p:cNvPicPr>
          <p:nvPr/>
        </p:nvPicPr>
        <p:blipFill>
          <a:blip r:embed="rId4" cstate="print"/>
          <a:stretch>
            <a:fillRect/>
          </a:stretch>
        </p:blipFill>
        <p:spPr>
          <a:xfrm>
            <a:off x="539552" y="1124744"/>
            <a:ext cx="1595415" cy="5083261"/>
          </a:xfrm>
          <a:prstGeom prst="rect">
            <a:avLst/>
          </a:prstGeom>
        </p:spPr>
      </p:pic>
      <p:pic>
        <p:nvPicPr>
          <p:cNvPr id="10" name="Content Placeholder 3" descr="pl_lt_old.png"/>
          <p:cNvPicPr>
            <a:picLocks noChangeAspect="1"/>
          </p:cNvPicPr>
          <p:nvPr/>
        </p:nvPicPr>
        <p:blipFill>
          <a:blip r:embed="rId5" cstate="print"/>
          <a:stretch>
            <a:fillRect/>
          </a:stretch>
        </p:blipFill>
        <p:spPr>
          <a:xfrm>
            <a:off x="4644008" y="476672"/>
            <a:ext cx="2345684" cy="5904045"/>
          </a:xfrm>
          <a:prstGeom prst="rect">
            <a:avLst/>
          </a:prstGeom>
        </p:spPr>
      </p:pic>
      <p:sp>
        <p:nvSpPr>
          <p:cNvPr id="7" name="Rounded Rectangular Callout 6"/>
          <p:cNvSpPr/>
          <p:nvPr/>
        </p:nvSpPr>
        <p:spPr>
          <a:xfrm>
            <a:off x="0" y="5157192"/>
            <a:ext cx="9144000" cy="1700808"/>
          </a:xfrm>
          <a:prstGeom prst="wedgeRoundRectCallout">
            <a:avLst>
              <a:gd name="adj1" fmla="val 13013"/>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err="1" smtClean="0"/>
              <a:t>Mmhmm</a:t>
            </a:r>
            <a:r>
              <a:rPr lang="en-GB" sz="3200" dirty="0" smtClean="0"/>
              <a:t>. You go on your way, female human!</a:t>
            </a:r>
            <a:endParaRPr lang="en-GB" sz="3200" dirty="0"/>
          </a:p>
        </p:txBody>
      </p:sp>
    </p:spTree>
  </p:cSld>
  <p:clrMapOvr>
    <a:masterClrMapping/>
  </p:clrMapOvr>
  <p:transition/>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12" name="Picture 11"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6" name="Picture 5" descr="lady dahlia.png"/>
          <p:cNvPicPr>
            <a:picLocks noChangeAspect="1"/>
          </p:cNvPicPr>
          <p:nvPr/>
        </p:nvPicPr>
        <p:blipFill>
          <a:blip r:embed="rId4" cstate="print"/>
          <a:stretch>
            <a:fillRect/>
          </a:stretch>
        </p:blipFill>
        <p:spPr>
          <a:xfrm>
            <a:off x="539552" y="1124744"/>
            <a:ext cx="1595415" cy="5083261"/>
          </a:xfrm>
          <a:prstGeom prst="rect">
            <a:avLst/>
          </a:prstGeom>
        </p:spPr>
      </p:pic>
      <p:pic>
        <p:nvPicPr>
          <p:cNvPr id="8" name="Content Placeholder 3" descr="pl_lt_old.png"/>
          <p:cNvPicPr>
            <a:picLocks noChangeAspect="1"/>
          </p:cNvPicPr>
          <p:nvPr/>
        </p:nvPicPr>
        <p:blipFill>
          <a:blip r:embed="rId5" cstate="print"/>
          <a:stretch>
            <a:fillRect/>
          </a:stretch>
        </p:blipFill>
        <p:spPr>
          <a:xfrm>
            <a:off x="4644008" y="476672"/>
            <a:ext cx="2345684" cy="5904045"/>
          </a:xfrm>
          <a:prstGeom prst="rect">
            <a:avLst/>
          </a:prstGeom>
        </p:spPr>
      </p:pic>
      <p:sp>
        <p:nvSpPr>
          <p:cNvPr id="10" name="Rounded Rectangular Callout 9"/>
          <p:cNvSpPr/>
          <p:nvPr/>
        </p:nvSpPr>
        <p:spPr>
          <a:xfrm>
            <a:off x="0" y="5157192"/>
            <a:ext cx="9144000" cy="1700808"/>
          </a:xfrm>
          <a:prstGeom prst="wedgeRoundRectCallout">
            <a:avLst>
              <a:gd name="adj1" fmla="val -32681"/>
              <a:gd name="adj2" fmla="val -68187"/>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solidFill>
                  <a:schemeClr val="bg2"/>
                </a:solidFill>
              </a:rPr>
              <a:t>Anyway if you can’t stand the smell; let me clean this up.</a:t>
            </a:r>
            <a:endParaRPr lang="en-GB" sz="3200" dirty="0">
              <a:solidFill>
                <a:schemeClr val="bg2"/>
              </a:solidFill>
            </a:endParaRPr>
          </a:p>
        </p:txBody>
      </p:sp>
    </p:spTree>
  </p:cSld>
  <p:clrMapOvr>
    <a:masterClrMapping/>
  </p:clrMapOvr>
  <p:transition/>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12" name="Picture 11"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6" name="Picture 5" descr="lady dahlia.png"/>
          <p:cNvPicPr>
            <a:picLocks noChangeAspect="1"/>
          </p:cNvPicPr>
          <p:nvPr/>
        </p:nvPicPr>
        <p:blipFill>
          <a:blip r:embed="rId4" cstate="print"/>
          <a:stretch>
            <a:fillRect/>
          </a:stretch>
        </p:blipFill>
        <p:spPr>
          <a:xfrm>
            <a:off x="179512" y="3049612"/>
            <a:ext cx="720080" cy="2294298"/>
          </a:xfrm>
          <a:prstGeom prst="rect">
            <a:avLst/>
          </a:prstGeom>
        </p:spPr>
      </p:pic>
      <p:pic>
        <p:nvPicPr>
          <p:cNvPr id="8" name="Content Placeholder 3" descr="pl_lt_old.png"/>
          <p:cNvPicPr>
            <a:picLocks noChangeAspect="1"/>
          </p:cNvPicPr>
          <p:nvPr/>
        </p:nvPicPr>
        <p:blipFill>
          <a:blip r:embed="rId5" cstate="print"/>
          <a:stretch>
            <a:fillRect/>
          </a:stretch>
        </p:blipFill>
        <p:spPr>
          <a:xfrm>
            <a:off x="4644008" y="476672"/>
            <a:ext cx="2345684" cy="5904045"/>
          </a:xfrm>
          <a:prstGeom prst="rect">
            <a:avLst/>
          </a:prstGeom>
        </p:spPr>
      </p:pic>
      <p:sp>
        <p:nvSpPr>
          <p:cNvPr id="10" name="Rounded Rectangular Callout 9"/>
          <p:cNvSpPr/>
          <p:nvPr/>
        </p:nvSpPr>
        <p:spPr>
          <a:xfrm>
            <a:off x="0" y="5157192"/>
            <a:ext cx="9144000" cy="1700808"/>
          </a:xfrm>
          <a:prstGeom prst="wedgeRoundRectCallout">
            <a:avLst>
              <a:gd name="adj1" fmla="val -39002"/>
              <a:gd name="adj2" fmla="val -78331"/>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solidFill>
                  <a:schemeClr val="bg2"/>
                </a:solidFill>
              </a:rPr>
              <a:t>M-</a:t>
            </a:r>
            <a:endParaRPr lang="en-GB" sz="3200" dirty="0">
              <a:solidFill>
                <a:schemeClr val="bg2"/>
              </a:solidFill>
            </a:endParaRPr>
          </a:p>
        </p:txBody>
      </p:sp>
    </p:spTree>
  </p:cSld>
  <p:clrMapOvr>
    <a:masterClrMapping/>
  </p:clrMapOvr>
  <p:transition/>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12" name="Picture 11"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6" name="Picture 5" descr="lady dahlia.png"/>
          <p:cNvPicPr>
            <a:picLocks noChangeAspect="1"/>
          </p:cNvPicPr>
          <p:nvPr/>
        </p:nvPicPr>
        <p:blipFill>
          <a:blip r:embed="rId4" cstate="print"/>
          <a:stretch>
            <a:fillRect/>
          </a:stretch>
        </p:blipFill>
        <p:spPr>
          <a:xfrm>
            <a:off x="-108520" y="3068960"/>
            <a:ext cx="720080" cy="2294298"/>
          </a:xfrm>
          <a:prstGeom prst="rect">
            <a:avLst/>
          </a:prstGeom>
        </p:spPr>
      </p:pic>
      <p:pic>
        <p:nvPicPr>
          <p:cNvPr id="8" name="Content Placeholder 3" descr="pl_lt_old.png"/>
          <p:cNvPicPr>
            <a:picLocks noChangeAspect="1"/>
          </p:cNvPicPr>
          <p:nvPr/>
        </p:nvPicPr>
        <p:blipFill>
          <a:blip r:embed="rId5" cstate="print"/>
          <a:stretch>
            <a:fillRect/>
          </a:stretch>
        </p:blipFill>
        <p:spPr>
          <a:xfrm>
            <a:off x="4644008" y="476672"/>
            <a:ext cx="2345684" cy="5904045"/>
          </a:xfrm>
          <a:prstGeom prst="rect">
            <a:avLst/>
          </a:prstGeom>
        </p:spPr>
      </p:pic>
      <p:sp>
        <p:nvSpPr>
          <p:cNvPr id="10" name="Rounded Rectangular Callout 9"/>
          <p:cNvSpPr/>
          <p:nvPr/>
        </p:nvSpPr>
        <p:spPr>
          <a:xfrm>
            <a:off x="0" y="5157192"/>
            <a:ext cx="9144000" cy="1700808"/>
          </a:xfrm>
          <a:prstGeom prst="wedgeRoundRectCallout">
            <a:avLst>
              <a:gd name="adj1" fmla="val -44285"/>
              <a:gd name="adj2" fmla="val -80867"/>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solidFill>
                  <a:schemeClr val="bg2"/>
                </a:solidFill>
              </a:rPr>
              <a:t>Mm…</a:t>
            </a:r>
            <a:endParaRPr lang="en-GB" sz="3200" dirty="0">
              <a:solidFill>
                <a:schemeClr val="bg2"/>
              </a:solidFill>
            </a:endParaRPr>
          </a:p>
        </p:txBody>
      </p:sp>
    </p:spTree>
  </p:cSld>
  <p:clrMapOvr>
    <a:masterClrMapping/>
  </p:clrMapOvr>
  <p:transition/>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12" name="Picture 11"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6" name="Picture 5" descr="lady dahlia.png"/>
          <p:cNvPicPr>
            <a:picLocks noChangeAspect="1"/>
          </p:cNvPicPr>
          <p:nvPr/>
        </p:nvPicPr>
        <p:blipFill>
          <a:blip r:embed="rId4" cstate="print"/>
          <a:stretch>
            <a:fillRect/>
          </a:stretch>
        </p:blipFill>
        <p:spPr>
          <a:xfrm>
            <a:off x="-972616" y="3068960"/>
            <a:ext cx="720080" cy="2294298"/>
          </a:xfrm>
          <a:prstGeom prst="rect">
            <a:avLst/>
          </a:prstGeom>
        </p:spPr>
      </p:pic>
      <p:pic>
        <p:nvPicPr>
          <p:cNvPr id="8" name="Content Placeholder 3" descr="pl_lt_old.png"/>
          <p:cNvPicPr>
            <a:picLocks noChangeAspect="1"/>
          </p:cNvPicPr>
          <p:nvPr/>
        </p:nvPicPr>
        <p:blipFill>
          <a:blip r:embed="rId5" cstate="print"/>
          <a:stretch>
            <a:fillRect/>
          </a:stretch>
        </p:blipFill>
        <p:spPr>
          <a:xfrm>
            <a:off x="4644008" y="476672"/>
            <a:ext cx="2345684" cy="5904045"/>
          </a:xfrm>
          <a:prstGeom prst="rect">
            <a:avLst/>
          </a:prstGeom>
        </p:spPr>
      </p:pic>
      <p:sp>
        <p:nvSpPr>
          <p:cNvPr id="10" name="Rounded Rectangular Callout 9"/>
          <p:cNvSpPr/>
          <p:nvPr/>
        </p:nvSpPr>
        <p:spPr>
          <a:xfrm>
            <a:off x="0" y="5157192"/>
            <a:ext cx="9144000" cy="1700808"/>
          </a:xfrm>
          <a:prstGeom prst="wedgeRoundRectCallout">
            <a:avLst>
              <a:gd name="adj1" fmla="val -48719"/>
              <a:gd name="adj2" fmla="val -77824"/>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solidFill>
                  <a:schemeClr val="bg2"/>
                </a:solidFill>
              </a:rPr>
              <a:t>BLEAURGH!</a:t>
            </a:r>
            <a:endParaRPr lang="en-GB" sz="3200" dirty="0">
              <a:solidFill>
                <a:schemeClr val="bg2"/>
              </a:solidFill>
            </a:endParaRPr>
          </a:p>
        </p:txBody>
      </p:sp>
    </p:spTree>
  </p:cSld>
  <p:clrMapOvr>
    <a:masterClrMapping/>
  </p:clrMapOvr>
  <p:transition/>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12" name="Picture 11"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6" name="Picture 5" descr="lady dahlia.png"/>
          <p:cNvPicPr>
            <a:picLocks noChangeAspect="1"/>
          </p:cNvPicPr>
          <p:nvPr/>
        </p:nvPicPr>
        <p:blipFill>
          <a:blip r:embed="rId4" cstate="print"/>
          <a:stretch>
            <a:fillRect/>
          </a:stretch>
        </p:blipFill>
        <p:spPr>
          <a:xfrm>
            <a:off x="179512" y="3049612"/>
            <a:ext cx="720080" cy="2294298"/>
          </a:xfrm>
          <a:prstGeom prst="rect">
            <a:avLst/>
          </a:prstGeom>
        </p:spPr>
      </p:pic>
      <p:pic>
        <p:nvPicPr>
          <p:cNvPr id="8" name="Content Placeholder 3" descr="pl_lt_old.png"/>
          <p:cNvPicPr>
            <a:picLocks noChangeAspect="1"/>
          </p:cNvPicPr>
          <p:nvPr/>
        </p:nvPicPr>
        <p:blipFill>
          <a:blip r:embed="rId5" cstate="print"/>
          <a:stretch>
            <a:fillRect/>
          </a:stretch>
        </p:blipFill>
        <p:spPr>
          <a:xfrm>
            <a:off x="4644008" y="476672"/>
            <a:ext cx="2345684" cy="5904045"/>
          </a:xfrm>
          <a:prstGeom prst="rect">
            <a:avLst/>
          </a:prstGeom>
        </p:spPr>
      </p:pic>
      <p:sp>
        <p:nvSpPr>
          <p:cNvPr id="10" name="Rounded Rectangular Callout 9"/>
          <p:cNvSpPr/>
          <p:nvPr/>
        </p:nvSpPr>
        <p:spPr>
          <a:xfrm>
            <a:off x="0" y="5157192"/>
            <a:ext cx="9144000" cy="1700808"/>
          </a:xfrm>
          <a:prstGeom prst="wedgeRoundRectCallout">
            <a:avLst>
              <a:gd name="adj1" fmla="val -39002"/>
              <a:gd name="adj2" fmla="val -78331"/>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solidFill>
                  <a:schemeClr val="bg2"/>
                </a:solidFill>
              </a:rPr>
              <a:t>I think I really do need to clean this up.</a:t>
            </a:r>
            <a:endParaRPr lang="en-GB" sz="3200" dirty="0">
              <a:solidFill>
                <a:schemeClr val="bg2"/>
              </a:solidFill>
            </a:endParaRPr>
          </a:p>
        </p:txBody>
      </p:sp>
    </p:spTree>
  </p:cSld>
  <p:clrMapOvr>
    <a:masterClrMapping/>
  </p:clrMapOvr>
  <p:transition/>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8" name="Picture 7" descr="6_insideposhhouse_manlyingdown.png"/>
          <p:cNvPicPr>
            <a:picLocks noChangeAspect="1"/>
          </p:cNvPicPr>
          <p:nvPr/>
        </p:nvPicPr>
        <p:blipFill>
          <a:blip r:embed="rId3" cstate="print"/>
          <a:stretch>
            <a:fillRect/>
          </a:stretch>
        </p:blipFill>
        <p:spPr>
          <a:xfrm>
            <a:off x="467544" y="4523124"/>
            <a:ext cx="2664296" cy="900476"/>
          </a:xfrm>
          <a:prstGeom prst="rect">
            <a:avLst/>
          </a:prstGeom>
        </p:spPr>
      </p:pic>
      <p:pic>
        <p:nvPicPr>
          <p:cNvPr id="10" name="Content Placeholder 3" descr="pl_lt_old.png"/>
          <p:cNvPicPr>
            <a:picLocks noChangeAspect="1"/>
          </p:cNvPicPr>
          <p:nvPr/>
        </p:nvPicPr>
        <p:blipFill>
          <a:blip r:embed="rId4" cstate="print"/>
          <a:stretch>
            <a:fillRect/>
          </a:stretch>
        </p:blipFill>
        <p:spPr>
          <a:xfrm>
            <a:off x="3059832" y="2708920"/>
            <a:ext cx="1009326" cy="2540457"/>
          </a:xfrm>
          <a:prstGeom prst="rect">
            <a:avLst/>
          </a:prstGeom>
        </p:spPr>
      </p:pic>
      <p:pic>
        <p:nvPicPr>
          <p:cNvPr id="11" name="Picture 10" descr="lady dahlia.png"/>
          <p:cNvPicPr>
            <a:picLocks noChangeAspect="1"/>
          </p:cNvPicPr>
          <p:nvPr/>
        </p:nvPicPr>
        <p:blipFill>
          <a:blip r:embed="rId5" cstate="print"/>
          <a:stretch>
            <a:fillRect/>
          </a:stretch>
        </p:blipFill>
        <p:spPr>
          <a:xfrm>
            <a:off x="179512" y="3049612"/>
            <a:ext cx="720080" cy="2294298"/>
          </a:xfrm>
          <a:prstGeom prst="rect">
            <a:avLst/>
          </a:prstGeom>
        </p:spPr>
      </p:pic>
      <p:sp>
        <p:nvSpPr>
          <p:cNvPr id="7" name="Rounded Rectangular Callout 6"/>
          <p:cNvSpPr/>
          <p:nvPr/>
        </p:nvSpPr>
        <p:spPr>
          <a:xfrm>
            <a:off x="0" y="5157192"/>
            <a:ext cx="9144000" cy="1700808"/>
          </a:xfrm>
          <a:prstGeom prst="wedgeRoundRectCallout">
            <a:avLst>
              <a:gd name="adj1" fmla="val -12459"/>
              <a:gd name="adj2" fmla="val -65330"/>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I’ll help you.</a:t>
            </a:r>
            <a:endParaRPr lang="en-GB" sz="3200" dirty="0"/>
          </a:p>
        </p:txBody>
      </p:sp>
    </p:spTree>
  </p:cSld>
  <p:clrMapOvr>
    <a:masterClrMapping/>
  </p:clrMapOvr>
  <p:transition/>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6" name="Picture 5" descr="lady dahlia.png"/>
          <p:cNvPicPr>
            <a:picLocks noChangeAspect="1"/>
          </p:cNvPicPr>
          <p:nvPr/>
        </p:nvPicPr>
        <p:blipFill>
          <a:blip r:embed="rId3" cstate="print"/>
          <a:stretch>
            <a:fillRect/>
          </a:stretch>
        </p:blipFill>
        <p:spPr>
          <a:xfrm>
            <a:off x="251520" y="2996952"/>
            <a:ext cx="720080" cy="2294298"/>
          </a:xfrm>
          <a:prstGeom prst="rect">
            <a:avLst/>
          </a:prstGeom>
        </p:spPr>
      </p:pic>
      <p:pic>
        <p:nvPicPr>
          <p:cNvPr id="7" name="Content Placeholder 3" descr="pl_lt_old.png"/>
          <p:cNvPicPr>
            <a:picLocks noChangeAspect="1"/>
          </p:cNvPicPr>
          <p:nvPr/>
        </p:nvPicPr>
        <p:blipFill>
          <a:blip r:embed="rId4" cstate="print"/>
          <a:stretch>
            <a:fillRect/>
          </a:stretch>
        </p:blipFill>
        <p:spPr>
          <a:xfrm>
            <a:off x="2770586" y="2708920"/>
            <a:ext cx="1009326" cy="2540457"/>
          </a:xfrm>
          <a:prstGeom prst="rect">
            <a:avLst/>
          </a:prstGeom>
        </p:spPr>
      </p:pic>
      <p:pic>
        <p:nvPicPr>
          <p:cNvPr id="12" name="Picture 11" descr="6_insideposhhouse_manlyingdown.png"/>
          <p:cNvPicPr>
            <a:picLocks noChangeAspect="1"/>
          </p:cNvPicPr>
          <p:nvPr/>
        </p:nvPicPr>
        <p:blipFill>
          <a:blip r:embed="rId5" cstate="print"/>
          <a:stretch>
            <a:fillRect/>
          </a:stretch>
        </p:blipFill>
        <p:spPr>
          <a:xfrm>
            <a:off x="611560" y="4509120"/>
            <a:ext cx="2664296" cy="900476"/>
          </a:xfrm>
          <a:prstGeom prst="rect">
            <a:avLst/>
          </a:prstGeom>
        </p:spPr>
      </p:pic>
      <p:sp>
        <p:nvSpPr>
          <p:cNvPr id="10" name="Rounded Rectangular Callout 9"/>
          <p:cNvSpPr/>
          <p:nvPr/>
        </p:nvSpPr>
        <p:spPr>
          <a:xfrm>
            <a:off x="0" y="5157192"/>
            <a:ext cx="9144000" cy="1700808"/>
          </a:xfrm>
          <a:prstGeom prst="wedgeRoundRectCallout">
            <a:avLst>
              <a:gd name="adj1" fmla="val -43059"/>
              <a:gd name="adj2" fmla="val -88982"/>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solidFill>
                  <a:schemeClr val="bg2"/>
                </a:solidFill>
              </a:rPr>
              <a:t>One</a:t>
            </a:r>
            <a:endParaRPr lang="en-GB" sz="3200" dirty="0">
              <a:solidFill>
                <a:schemeClr val="bg2"/>
              </a:solidFill>
            </a:endParaRPr>
          </a:p>
        </p:txBody>
      </p:sp>
    </p:spTree>
  </p:cSld>
  <p:clrMapOvr>
    <a:masterClrMapping/>
  </p:clrMapOvr>
  <p:transition/>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10" name="Content Placeholder 3" descr="pl_lt_old.png"/>
          <p:cNvPicPr>
            <a:picLocks noChangeAspect="1"/>
          </p:cNvPicPr>
          <p:nvPr/>
        </p:nvPicPr>
        <p:blipFill>
          <a:blip r:embed="rId3" cstate="print"/>
          <a:stretch>
            <a:fillRect/>
          </a:stretch>
        </p:blipFill>
        <p:spPr>
          <a:xfrm>
            <a:off x="2699792" y="2708920"/>
            <a:ext cx="1009326" cy="2540457"/>
          </a:xfrm>
          <a:prstGeom prst="rect">
            <a:avLst/>
          </a:prstGeom>
        </p:spPr>
      </p:pic>
      <p:pic>
        <p:nvPicPr>
          <p:cNvPr id="11" name="Picture 10" descr="lady dahlia.png"/>
          <p:cNvPicPr>
            <a:picLocks noChangeAspect="1"/>
          </p:cNvPicPr>
          <p:nvPr/>
        </p:nvPicPr>
        <p:blipFill>
          <a:blip r:embed="rId4" cstate="print"/>
          <a:stretch>
            <a:fillRect/>
          </a:stretch>
        </p:blipFill>
        <p:spPr>
          <a:xfrm>
            <a:off x="323528" y="2996952"/>
            <a:ext cx="720080" cy="2294298"/>
          </a:xfrm>
          <a:prstGeom prst="rect">
            <a:avLst/>
          </a:prstGeom>
        </p:spPr>
      </p:pic>
      <p:pic>
        <p:nvPicPr>
          <p:cNvPr id="8" name="Picture 7" descr="6_insideposhhouse_manlyingdown.png"/>
          <p:cNvPicPr>
            <a:picLocks noChangeAspect="1"/>
          </p:cNvPicPr>
          <p:nvPr/>
        </p:nvPicPr>
        <p:blipFill>
          <a:blip r:embed="rId5" cstate="print"/>
          <a:stretch>
            <a:fillRect/>
          </a:stretch>
        </p:blipFill>
        <p:spPr>
          <a:xfrm>
            <a:off x="611560" y="4184708"/>
            <a:ext cx="2664296" cy="900476"/>
          </a:xfrm>
          <a:prstGeom prst="rect">
            <a:avLst/>
          </a:prstGeom>
        </p:spPr>
      </p:pic>
      <p:sp>
        <p:nvSpPr>
          <p:cNvPr id="7" name="Rounded Rectangular Callout 6"/>
          <p:cNvSpPr/>
          <p:nvPr/>
        </p:nvSpPr>
        <p:spPr>
          <a:xfrm>
            <a:off x="0" y="5157192"/>
            <a:ext cx="9144000" cy="1700808"/>
          </a:xfrm>
          <a:prstGeom prst="wedgeRoundRectCallout">
            <a:avLst>
              <a:gd name="adj1" fmla="val -12930"/>
              <a:gd name="adj2" fmla="val -90690"/>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Two</a:t>
            </a: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Puzzle 002</a:t>
            </a:r>
            <a:endParaRPr lang="en-GB" dirty="0"/>
          </a:p>
        </p:txBody>
      </p:sp>
      <p:sp>
        <p:nvSpPr>
          <p:cNvPr id="3" name="Content Placeholder 2"/>
          <p:cNvSpPr>
            <a:spLocks noGrp="1"/>
          </p:cNvSpPr>
          <p:nvPr>
            <p:ph idx="1"/>
          </p:nvPr>
        </p:nvSpPr>
        <p:spPr>
          <a:xfrm>
            <a:off x="457200" y="1600200"/>
            <a:ext cx="8229600" cy="4997152"/>
          </a:xfrm>
        </p:spPr>
        <p:txBody>
          <a:bodyPr>
            <a:normAutofit fontScale="77500" lnSpcReduction="20000"/>
          </a:bodyPr>
          <a:lstStyle/>
          <a:p>
            <a:pPr>
              <a:buNone/>
            </a:pPr>
            <a:r>
              <a:rPr lang="en-GB" dirty="0" smtClean="0"/>
              <a:t>Professor PowerPoint is having trouble with his suspicions. Help Slide help PowerPoint!</a:t>
            </a:r>
          </a:p>
          <a:p>
            <a:pPr>
              <a:buNone/>
            </a:pPr>
            <a:endParaRPr lang="en-GB" dirty="0" smtClean="0"/>
          </a:p>
          <a:p>
            <a:pPr>
              <a:buNone/>
            </a:pPr>
            <a:r>
              <a:rPr lang="en-GB" dirty="0" smtClean="0"/>
              <a:t>“That tree there. It is brown. But the one next to it is green. Why is that?”</a:t>
            </a:r>
          </a:p>
          <a:p>
            <a:pPr>
              <a:buNone/>
            </a:pPr>
            <a:endParaRPr lang="en-GB" dirty="0" smtClean="0"/>
          </a:p>
          <a:p>
            <a:pPr>
              <a:buNone/>
            </a:pPr>
            <a:r>
              <a:rPr lang="en-GB" dirty="0" smtClean="0"/>
              <a:t>What do you think?</a:t>
            </a:r>
          </a:p>
          <a:p>
            <a:pPr>
              <a:buNone/>
            </a:pPr>
            <a:endParaRPr lang="en-GB" dirty="0" smtClean="0"/>
          </a:p>
          <a:p>
            <a:pPr>
              <a:buNone/>
            </a:pPr>
            <a:r>
              <a:rPr lang="en-GB" dirty="0" smtClean="0"/>
              <a:t>Hint – This puzzle is simple answers; ‘A’ and ‘B’ are the only answers. So if you get it wrong the first time; you’re sure to succeed the second!</a:t>
            </a:r>
          </a:p>
          <a:p>
            <a:pPr>
              <a:buNone/>
            </a:pPr>
            <a:endParaRPr lang="en-GB" dirty="0" smtClean="0"/>
          </a:p>
          <a:p>
            <a:pPr algn="r">
              <a:buNone/>
            </a:pPr>
            <a:r>
              <a:rPr lang="en-GB" dirty="0" smtClean="0">
                <a:hlinkClick r:id="" action="ppaction://hlinkshowjump?jump=nextslide"/>
              </a:rPr>
              <a:t>Solve!</a:t>
            </a:r>
            <a:endParaRPr lang="en-GB" dirty="0"/>
          </a:p>
        </p:txBody>
      </p:sp>
    </p:spTree>
  </p:cSld>
  <p:clrMapOvr>
    <a:masterClrMapping/>
  </p:clrMapOvr>
  <p:transition advClick="0"/>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6" name="Picture 5" descr="lady dahlia.png"/>
          <p:cNvPicPr>
            <a:picLocks noChangeAspect="1"/>
          </p:cNvPicPr>
          <p:nvPr/>
        </p:nvPicPr>
        <p:blipFill>
          <a:blip r:embed="rId3" cstate="print"/>
          <a:stretch>
            <a:fillRect/>
          </a:stretch>
        </p:blipFill>
        <p:spPr>
          <a:xfrm>
            <a:off x="395536" y="2996952"/>
            <a:ext cx="720080" cy="2294298"/>
          </a:xfrm>
          <a:prstGeom prst="rect">
            <a:avLst/>
          </a:prstGeom>
        </p:spPr>
      </p:pic>
      <p:pic>
        <p:nvPicPr>
          <p:cNvPr id="7" name="Content Placeholder 3" descr="pl_lt_old.png"/>
          <p:cNvPicPr>
            <a:picLocks noChangeAspect="1"/>
          </p:cNvPicPr>
          <p:nvPr/>
        </p:nvPicPr>
        <p:blipFill>
          <a:blip r:embed="rId4" cstate="print"/>
          <a:stretch>
            <a:fillRect/>
          </a:stretch>
        </p:blipFill>
        <p:spPr>
          <a:xfrm>
            <a:off x="2770586" y="2708920"/>
            <a:ext cx="1009326" cy="2540457"/>
          </a:xfrm>
          <a:prstGeom prst="rect">
            <a:avLst/>
          </a:prstGeom>
        </p:spPr>
      </p:pic>
      <p:pic>
        <p:nvPicPr>
          <p:cNvPr id="12" name="Picture 11" descr="6_insideposhhouse_manlyingdown.png"/>
          <p:cNvPicPr>
            <a:picLocks noChangeAspect="1"/>
          </p:cNvPicPr>
          <p:nvPr/>
        </p:nvPicPr>
        <p:blipFill>
          <a:blip r:embed="rId5" cstate="print"/>
          <a:stretch>
            <a:fillRect/>
          </a:stretch>
        </p:blipFill>
        <p:spPr>
          <a:xfrm>
            <a:off x="611560" y="3933056"/>
            <a:ext cx="2664296" cy="900476"/>
          </a:xfrm>
          <a:prstGeom prst="rect">
            <a:avLst/>
          </a:prstGeom>
        </p:spPr>
      </p:pic>
      <p:sp>
        <p:nvSpPr>
          <p:cNvPr id="10" name="Rounded Rectangular Callout 9"/>
          <p:cNvSpPr/>
          <p:nvPr/>
        </p:nvSpPr>
        <p:spPr>
          <a:xfrm>
            <a:off x="0" y="5157192"/>
            <a:ext cx="9144000" cy="1700808"/>
          </a:xfrm>
          <a:prstGeom prst="wedgeRoundRectCallout">
            <a:avLst>
              <a:gd name="adj1" fmla="val -35040"/>
              <a:gd name="adj2" fmla="val -88475"/>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solidFill>
                  <a:schemeClr val="bg2"/>
                </a:solidFill>
              </a:rPr>
              <a:t>Three</a:t>
            </a:r>
            <a:endParaRPr lang="en-GB" sz="3200" dirty="0">
              <a:solidFill>
                <a:schemeClr val="bg2"/>
              </a:solidFill>
            </a:endParaRPr>
          </a:p>
        </p:txBody>
      </p:sp>
    </p:spTree>
  </p:cSld>
  <p:clrMapOvr>
    <a:masterClrMapping/>
  </p:clrMapOvr>
  <p:transition/>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6" name="Picture 5" descr="lady dahlia.png"/>
          <p:cNvPicPr>
            <a:picLocks noChangeAspect="1"/>
          </p:cNvPicPr>
          <p:nvPr/>
        </p:nvPicPr>
        <p:blipFill>
          <a:blip r:embed="rId3" cstate="print"/>
          <a:stretch>
            <a:fillRect/>
          </a:stretch>
        </p:blipFill>
        <p:spPr>
          <a:xfrm>
            <a:off x="5148064" y="3068960"/>
            <a:ext cx="720080" cy="2294298"/>
          </a:xfrm>
          <a:prstGeom prst="rect">
            <a:avLst/>
          </a:prstGeom>
        </p:spPr>
      </p:pic>
      <p:pic>
        <p:nvPicPr>
          <p:cNvPr id="7" name="Content Placeholder 3" descr="pl_lt_old.png"/>
          <p:cNvPicPr>
            <a:picLocks noChangeAspect="1"/>
          </p:cNvPicPr>
          <p:nvPr/>
        </p:nvPicPr>
        <p:blipFill>
          <a:blip r:embed="rId4" cstate="print"/>
          <a:stretch>
            <a:fillRect/>
          </a:stretch>
        </p:blipFill>
        <p:spPr>
          <a:xfrm>
            <a:off x="4283968" y="2420888"/>
            <a:ext cx="666020" cy="1676361"/>
          </a:xfrm>
          <a:prstGeom prst="rect">
            <a:avLst/>
          </a:prstGeom>
        </p:spPr>
      </p:pic>
      <p:pic>
        <p:nvPicPr>
          <p:cNvPr id="12" name="Picture 11" descr="6_insideposhhouse_manlyingdown.png"/>
          <p:cNvPicPr>
            <a:picLocks noChangeAspect="1"/>
          </p:cNvPicPr>
          <p:nvPr/>
        </p:nvPicPr>
        <p:blipFill>
          <a:blip r:embed="rId5" cstate="print"/>
          <a:stretch>
            <a:fillRect/>
          </a:stretch>
        </p:blipFill>
        <p:spPr>
          <a:xfrm>
            <a:off x="611560" y="4509120"/>
            <a:ext cx="2664296" cy="900476"/>
          </a:xfrm>
          <a:prstGeom prst="rect">
            <a:avLst/>
          </a:prstGeom>
        </p:spPr>
      </p:pic>
      <p:sp>
        <p:nvSpPr>
          <p:cNvPr id="10" name="Rounded Rectangular Callout 9"/>
          <p:cNvSpPr/>
          <p:nvPr/>
        </p:nvSpPr>
        <p:spPr>
          <a:xfrm>
            <a:off x="0" y="5157192"/>
            <a:ext cx="9144000" cy="1700808"/>
          </a:xfrm>
          <a:prstGeom prst="wedgeRoundRectCallout">
            <a:avLst>
              <a:gd name="adj1" fmla="val 10620"/>
              <a:gd name="adj2" fmla="val -75795"/>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solidFill>
                  <a:schemeClr val="bg2"/>
                </a:solidFill>
              </a:rPr>
              <a:t>AAGH!</a:t>
            </a:r>
            <a:endParaRPr lang="en-GB" sz="3200" dirty="0">
              <a:solidFill>
                <a:schemeClr val="bg2"/>
              </a:solidFill>
            </a:endParaRPr>
          </a:p>
        </p:txBody>
      </p:sp>
    </p:spTree>
  </p:cSld>
  <p:clrMapOvr>
    <a:masterClrMapping/>
  </p:clrMapOvr>
  <p:transition/>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6_insideposhhouse.jpg"/>
          <p:cNvPicPr>
            <a:picLocks noChangeAspect="1"/>
          </p:cNvPicPr>
          <p:nvPr/>
        </p:nvPicPr>
        <p:blipFill>
          <a:blip r:embed="rId2" cstate="print"/>
          <a:stretch>
            <a:fillRect/>
          </a:stretch>
        </p:blipFill>
        <p:spPr>
          <a:xfrm>
            <a:off x="0" y="0"/>
            <a:ext cx="9144000" cy="6858000"/>
          </a:xfrm>
          <a:prstGeom prst="rect">
            <a:avLst/>
          </a:prstGeom>
        </p:spPr>
      </p:pic>
      <p:pic>
        <p:nvPicPr>
          <p:cNvPr id="6" name="Picture 5" descr="lady dahlia.png"/>
          <p:cNvPicPr>
            <a:picLocks noChangeAspect="1"/>
          </p:cNvPicPr>
          <p:nvPr/>
        </p:nvPicPr>
        <p:blipFill>
          <a:blip r:embed="rId3" cstate="print"/>
          <a:stretch>
            <a:fillRect/>
          </a:stretch>
        </p:blipFill>
        <p:spPr>
          <a:xfrm>
            <a:off x="5148064" y="3068960"/>
            <a:ext cx="720080" cy="2294298"/>
          </a:xfrm>
          <a:prstGeom prst="rect">
            <a:avLst/>
          </a:prstGeom>
        </p:spPr>
      </p:pic>
      <p:pic>
        <p:nvPicPr>
          <p:cNvPr id="7" name="Content Placeholder 3" descr="pl_lt_old.png"/>
          <p:cNvPicPr>
            <a:picLocks noChangeAspect="1"/>
          </p:cNvPicPr>
          <p:nvPr/>
        </p:nvPicPr>
        <p:blipFill>
          <a:blip r:embed="rId4" cstate="print"/>
          <a:stretch>
            <a:fillRect/>
          </a:stretch>
        </p:blipFill>
        <p:spPr>
          <a:xfrm>
            <a:off x="4283968" y="2420888"/>
            <a:ext cx="666020" cy="1676361"/>
          </a:xfrm>
          <a:prstGeom prst="rect">
            <a:avLst/>
          </a:prstGeom>
        </p:spPr>
      </p:pic>
      <p:pic>
        <p:nvPicPr>
          <p:cNvPr id="12" name="Picture 11" descr="6_insideposhhouse_manlyingdown.png"/>
          <p:cNvPicPr>
            <a:picLocks noChangeAspect="1"/>
          </p:cNvPicPr>
          <p:nvPr/>
        </p:nvPicPr>
        <p:blipFill>
          <a:blip r:embed="rId5" cstate="print"/>
          <a:stretch>
            <a:fillRect/>
          </a:stretch>
        </p:blipFill>
        <p:spPr>
          <a:xfrm>
            <a:off x="611560" y="4509120"/>
            <a:ext cx="2664296" cy="900476"/>
          </a:xfrm>
          <a:prstGeom prst="rect">
            <a:avLst/>
          </a:prstGeom>
        </p:spPr>
      </p:pic>
      <p:sp>
        <p:nvSpPr>
          <p:cNvPr id="10" name="Rounded Rectangular Callout 9"/>
          <p:cNvSpPr/>
          <p:nvPr/>
        </p:nvSpPr>
        <p:spPr>
          <a:xfrm>
            <a:off x="0" y="5157192"/>
            <a:ext cx="9144000" cy="1700808"/>
          </a:xfrm>
          <a:prstGeom prst="wedgeRoundRectCallout">
            <a:avLst>
              <a:gd name="adj1" fmla="val 2601"/>
              <a:gd name="adj2" fmla="val -132093"/>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solidFill>
                  <a:schemeClr val="bg2"/>
                </a:solidFill>
              </a:rPr>
              <a:t>Did he just… talk?</a:t>
            </a:r>
            <a:endParaRPr lang="en-GB" sz="3200" dirty="0">
              <a:solidFill>
                <a:schemeClr val="bg2"/>
              </a:solidFill>
            </a:endParaRPr>
          </a:p>
        </p:txBody>
      </p:sp>
    </p:spTree>
  </p:cSld>
  <p:clrMapOvr>
    <a:masterClrMapping/>
  </p:clrMapOvr>
  <p:transition/>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End of Chapter 1</a:t>
            </a:r>
            <a:endParaRPr lang="en-GB" dirty="0"/>
          </a:p>
        </p:txBody>
      </p:sp>
      <p:sp>
        <p:nvSpPr>
          <p:cNvPr id="3" name="Content Placeholder 2"/>
          <p:cNvSpPr>
            <a:spLocks noGrp="1"/>
          </p:cNvSpPr>
          <p:nvPr>
            <p:ph idx="1"/>
          </p:nvPr>
        </p:nvSpPr>
        <p:spPr/>
        <p:txBody>
          <a:bodyPr/>
          <a:lstStyle/>
          <a:p>
            <a:pPr>
              <a:buNone/>
            </a:pPr>
            <a:r>
              <a:rPr lang="en-GB" dirty="0" smtClean="0"/>
              <a:t>I hope you enjoyed the first chapter of this obviously terrible Professor Layton fan made game</a:t>
            </a:r>
            <a:r>
              <a:rPr lang="en-GB" dirty="0" smtClean="0"/>
              <a:t>.</a:t>
            </a:r>
          </a:p>
          <a:p>
            <a:pPr>
              <a:buNone/>
            </a:pPr>
            <a:endParaRPr lang="en-GB" dirty="0" smtClean="0"/>
          </a:p>
          <a:p>
            <a:pPr>
              <a:buNone/>
            </a:pPr>
            <a:r>
              <a:rPr lang="en-GB" dirty="0" smtClean="0">
                <a:hlinkClick r:id="" action="ppaction://hlinkshowjump?jump=endshow"/>
              </a:rPr>
              <a:t>Exit</a:t>
            </a:r>
            <a:endParaRPr lang="en-GB" dirty="0"/>
          </a:p>
        </p:txBody>
      </p:sp>
    </p:spTree>
  </p:cSld>
  <p:clrMapOvr>
    <a:masterClrMapping/>
  </p:clrMapOvr>
  <p:transition advClick="0"/>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57200" y="1600200"/>
            <a:ext cx="8229600" cy="4997152"/>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hlinkClick r:id="" action="ppaction://hlinkshowjump?jump=nextslide"/>
              </a:rPr>
              <a:t>A</a:t>
            </a:r>
            <a:r>
              <a:rPr kumimoji="0" lang="en-GB" sz="3200" b="0" i="0" u="none" strike="noStrike" kern="1200" cap="none" spc="0" normalizeH="0" baseline="0" noProof="0" dirty="0" smtClean="0">
                <a:ln>
                  <a:noFill/>
                </a:ln>
                <a:solidFill>
                  <a:schemeClr val="tx1"/>
                </a:solidFill>
                <a:effectLst/>
                <a:uLnTx/>
                <a:uFillTx/>
                <a:latin typeface="+mn-lt"/>
                <a:ea typeface="+mn-ea"/>
                <a:cs typeface="+mn-cs"/>
              </a:rPr>
              <a:t> – The</a:t>
            </a:r>
            <a:r>
              <a:rPr kumimoji="0" lang="en-GB" sz="3200" b="0" i="0" u="none" strike="noStrike" kern="1200" cap="none" spc="0" normalizeH="0" noProof="0" dirty="0" smtClean="0">
                <a:ln>
                  <a:noFill/>
                </a:ln>
                <a:solidFill>
                  <a:schemeClr val="tx1"/>
                </a:solidFill>
                <a:effectLst/>
                <a:uLnTx/>
                <a:uFillTx/>
                <a:latin typeface="+mn-lt"/>
                <a:ea typeface="+mn-ea"/>
                <a:cs typeface="+mn-cs"/>
              </a:rPr>
              <a:t> two trees are softwood and hardwood trees, so they change colour in the winter.</a:t>
            </a:r>
            <a:endParaRPr kumimoji="0" lang="en-GB"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lang="en-GB" sz="3200" dirty="0" smtClean="0"/>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hlinkClick r:id="" action="ppaction://hlinkshowjump?jump=previousslide"/>
              </a:rPr>
              <a:t>B</a:t>
            </a:r>
            <a:r>
              <a:rPr kumimoji="0" lang="en-GB" sz="3200" b="0" i="0" u="none" strike="noStrike" kern="1200" cap="none" spc="0" normalizeH="0" noProof="0" dirty="0" smtClean="0">
                <a:ln>
                  <a:noFill/>
                </a:ln>
                <a:solidFill>
                  <a:schemeClr val="tx1"/>
                </a:solidFill>
                <a:effectLst/>
                <a:uLnTx/>
                <a:uFillTx/>
                <a:latin typeface="+mn-lt"/>
                <a:ea typeface="+mn-ea"/>
                <a:cs typeface="+mn-cs"/>
              </a:rPr>
              <a:t> – The shape of the two trees are different causing them to lose their colour heat in summer.</a:t>
            </a:r>
            <a:endParaRPr kumimoji="0" lang="en-GB"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3200" b="0" i="0" u="none" strike="noStrike" kern="1200" cap="none" spc="0" normalizeH="0" baseline="0" noProof="0" dirty="0" smtClean="0">
              <a:ln>
                <a:noFill/>
              </a:ln>
              <a:solidFill>
                <a:schemeClr val="tx1"/>
              </a:solidFill>
              <a:effectLst/>
              <a:uLnTx/>
              <a:uFillTx/>
              <a:latin typeface="+mn-lt"/>
              <a:ea typeface="+mn-ea"/>
              <a:cs typeface="+mn-cs"/>
              <a:hlinkClick r:id="" action="ppaction://hlinkshowjump?jump=nextslide"/>
            </a:endParaRPr>
          </a:p>
          <a:p>
            <a:pPr marL="342900" marR="0" lvl="0" indent="-342900" algn="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3200" b="0" i="0" u="none" strike="noStrike" kern="1200" cap="none" spc="0" normalizeH="0" baseline="0" noProof="0" dirty="0" smtClean="0">
              <a:ln>
                <a:noFill/>
              </a:ln>
              <a:solidFill>
                <a:schemeClr val="tx1"/>
              </a:solidFill>
              <a:effectLst/>
              <a:uLnTx/>
              <a:uFillTx/>
              <a:latin typeface="+mn-lt"/>
              <a:ea typeface="+mn-ea"/>
              <a:cs typeface="+mn-cs"/>
              <a:hlinkClick r:id="" action="ppaction://hlinkshowjump?jump=nextslide"/>
            </a:endParaRPr>
          </a:p>
          <a:p>
            <a:pPr marL="342900" marR="0" lvl="0" indent="-342900" algn="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3200" b="0" i="0" u="none" strike="noStrike" kern="1200" cap="none" spc="0" normalizeH="0" baseline="0" noProof="0" dirty="0" smtClean="0">
              <a:ln>
                <a:noFill/>
              </a:ln>
              <a:solidFill>
                <a:schemeClr val="tx1"/>
              </a:solidFill>
              <a:effectLst/>
              <a:uLnTx/>
              <a:uFillTx/>
              <a:latin typeface="+mn-lt"/>
              <a:ea typeface="+mn-ea"/>
              <a:cs typeface="+mn-cs"/>
              <a:hlinkClick r:id="" action="ppaction://hlinkshowjump?jump=nextslide"/>
            </a:endParaRPr>
          </a:p>
        </p:txBody>
      </p:sp>
      <p:sp>
        <p:nvSpPr>
          <p:cNvPr id="2" name="Title 1"/>
          <p:cNvSpPr>
            <a:spLocks noGrp="1"/>
          </p:cNvSpPr>
          <p:nvPr>
            <p:ph type="title"/>
          </p:nvPr>
        </p:nvSpPr>
        <p:spPr/>
        <p:txBody>
          <a:bodyPr/>
          <a:lstStyle/>
          <a:p>
            <a:r>
              <a:rPr lang="en-GB" dirty="0" smtClean="0"/>
              <a:t>Puzzle 002</a:t>
            </a:r>
            <a:endParaRPr lang="en-GB" dirty="0"/>
          </a:p>
        </p:txBody>
      </p:sp>
      <p:sp>
        <p:nvSpPr>
          <p:cNvPr id="3" name="Content Placeholder 2"/>
          <p:cNvSpPr>
            <a:spLocks noGrp="1"/>
          </p:cNvSpPr>
          <p:nvPr>
            <p:ph idx="1"/>
          </p:nvPr>
        </p:nvSpPr>
        <p:spPr>
          <a:xfrm>
            <a:off x="4427984" y="5805264"/>
            <a:ext cx="4258816" cy="576064"/>
          </a:xfrm>
        </p:spPr>
        <p:txBody>
          <a:bodyPr>
            <a:normAutofit lnSpcReduction="10000"/>
          </a:bodyPr>
          <a:lstStyle/>
          <a:p>
            <a:pPr algn="r">
              <a:buNone/>
            </a:pPr>
            <a:r>
              <a:rPr lang="en-GB" dirty="0" smtClean="0">
                <a:hlinkClick r:id="" action="ppaction://hlinkshowjump?jump=previousslide"/>
              </a:rPr>
              <a:t>See explanation</a:t>
            </a:r>
            <a:endParaRPr lang="en-GB" dirty="0"/>
          </a:p>
        </p:txBody>
      </p:sp>
    </p:spTree>
  </p:cSld>
  <p:clrMapOvr>
    <a:masterClrMapping/>
  </p:clrMapOvr>
  <p:transition advClick="0"/>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Puzzle 002</a:t>
            </a:r>
            <a:endParaRPr lang="en-GB" dirty="0"/>
          </a:p>
        </p:txBody>
      </p:sp>
      <p:sp>
        <p:nvSpPr>
          <p:cNvPr id="3" name="Content Placeholder 2"/>
          <p:cNvSpPr>
            <a:spLocks noGrp="1"/>
          </p:cNvSpPr>
          <p:nvPr>
            <p:ph idx="1"/>
          </p:nvPr>
        </p:nvSpPr>
        <p:spPr>
          <a:xfrm>
            <a:off x="457200" y="1600200"/>
            <a:ext cx="8229600" cy="4997152"/>
          </a:xfrm>
        </p:spPr>
        <p:txBody>
          <a:bodyPr>
            <a:normAutofit lnSpcReduction="10000"/>
          </a:bodyPr>
          <a:lstStyle/>
          <a:p>
            <a:pPr>
              <a:buNone/>
            </a:pPr>
            <a:r>
              <a:rPr lang="en-GB" dirty="0" smtClean="0"/>
              <a:t>Correct! </a:t>
            </a:r>
          </a:p>
          <a:p>
            <a:pPr>
              <a:buNone/>
            </a:pPr>
            <a:endParaRPr lang="en-GB" dirty="0" smtClean="0"/>
          </a:p>
          <a:p>
            <a:pPr>
              <a:buNone/>
            </a:pPr>
            <a:r>
              <a:rPr lang="en-GB" dirty="0" smtClean="0"/>
              <a:t>Carnivorous (softwood) trees stay green all year round. Where as deciduous (hardwood) trees lose their colour in the winter.</a:t>
            </a:r>
          </a:p>
          <a:p>
            <a:pPr algn="r">
              <a:buNone/>
            </a:pPr>
            <a:endParaRPr lang="en-GB" dirty="0" smtClean="0">
              <a:hlinkClick r:id="" action="ppaction://hlinkshowjump?jump=nextslide"/>
            </a:endParaRPr>
          </a:p>
          <a:p>
            <a:pPr algn="r">
              <a:buNone/>
            </a:pPr>
            <a:endParaRPr lang="en-GB" dirty="0" smtClean="0">
              <a:hlinkClick r:id="" action="ppaction://hlinkshowjump?jump=nextslide"/>
            </a:endParaRPr>
          </a:p>
          <a:p>
            <a:pPr algn="r">
              <a:buNone/>
            </a:pPr>
            <a:endParaRPr lang="en-GB" dirty="0" smtClean="0">
              <a:hlinkClick r:id="" action="ppaction://hlinkshowjump?jump=nextslide"/>
            </a:endParaRPr>
          </a:p>
          <a:p>
            <a:pPr algn="r">
              <a:buNone/>
            </a:pPr>
            <a:r>
              <a:rPr lang="en-GB" dirty="0" smtClean="0">
                <a:hlinkClick r:id="" action="ppaction://hlinkshowjump?jump=nextslide"/>
              </a:rPr>
              <a:t>Advance</a:t>
            </a:r>
            <a:endParaRPr lang="en-GB" dirty="0"/>
          </a:p>
        </p:txBody>
      </p:sp>
    </p:spTree>
  </p:cSld>
  <p:clrMapOvr>
    <a:masterClrMapping/>
  </p:clrMapOvr>
  <p:transition advClick="0"/>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1521"/>
            <a:ext cx="9139944" cy="6854958"/>
          </a:xfrm>
          <a:prstGeom prst="rect">
            <a:avLst/>
          </a:prstGeom>
        </p:spPr>
      </p:pic>
      <p:pic>
        <p:nvPicPr>
          <p:cNvPr id="4" name="Content Placeholder 3" descr="pl_lt_old.png"/>
          <p:cNvPicPr>
            <a:picLocks noGrp="1" noChangeAspect="1"/>
          </p:cNvPicPr>
          <p:nvPr>
            <p:ph idx="1"/>
          </p:nvPr>
        </p:nvPicPr>
        <p:blipFill>
          <a:blip r:embed="rId3" cstate="print"/>
          <a:stretch>
            <a:fillRect/>
          </a:stretch>
        </p:blipFill>
        <p:spPr>
          <a:xfrm>
            <a:off x="3059832" y="476672"/>
            <a:ext cx="3096343" cy="5904045"/>
          </a:xfrm>
        </p:spPr>
      </p:pic>
      <p:sp>
        <p:nvSpPr>
          <p:cNvPr id="7" name="Rounded Rectangular Callout 6"/>
          <p:cNvSpPr/>
          <p:nvPr/>
        </p:nvSpPr>
        <p:spPr>
          <a:xfrm>
            <a:off x="0" y="5157192"/>
            <a:ext cx="9144000" cy="1700808"/>
          </a:xfrm>
          <a:prstGeom prst="wedgeRoundRectCallout">
            <a:avLst>
              <a:gd name="adj1" fmla="val 10859"/>
              <a:gd name="adj2" fmla="val -70667"/>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I knew it!</a:t>
            </a:r>
            <a:endParaRPr lang="en-GB" sz="3200" dirty="0"/>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1521"/>
            <a:ext cx="9139944" cy="6854958"/>
          </a:xfrm>
          <a:prstGeom prst="rect">
            <a:avLst/>
          </a:prstGeom>
        </p:spPr>
      </p:pic>
      <p:pic>
        <p:nvPicPr>
          <p:cNvPr id="4" name="Content Placeholder 3" descr="pl_lt_old.png"/>
          <p:cNvPicPr>
            <a:picLocks noGrp="1" noChangeAspect="1"/>
          </p:cNvPicPr>
          <p:nvPr>
            <p:ph idx="1"/>
          </p:nvPr>
        </p:nvPicPr>
        <p:blipFill>
          <a:blip r:embed="rId3" cstate="print"/>
          <a:stretch>
            <a:fillRect/>
          </a:stretch>
        </p:blipFill>
        <p:spPr>
          <a:xfrm>
            <a:off x="3059832" y="476672"/>
            <a:ext cx="3096343" cy="5904045"/>
          </a:xfrm>
        </p:spPr>
      </p:pic>
      <p:sp>
        <p:nvSpPr>
          <p:cNvPr id="7" name="Rounded Rectangular Callout 6"/>
          <p:cNvSpPr/>
          <p:nvPr/>
        </p:nvSpPr>
        <p:spPr>
          <a:xfrm>
            <a:off x="0" y="5157192"/>
            <a:ext cx="9144000" cy="1700808"/>
          </a:xfrm>
          <a:prstGeom prst="wedgeRoundRectCallout">
            <a:avLst>
              <a:gd name="adj1" fmla="val -10987"/>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My, you’re getting quite good at this!</a:t>
            </a:r>
            <a:endParaRPr lang="en-GB" sz="3200" dirty="0"/>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1521"/>
            <a:ext cx="9139944" cy="6854958"/>
          </a:xfrm>
          <a:prstGeom prst="rect">
            <a:avLst/>
          </a:prstGeom>
        </p:spPr>
      </p:pic>
      <p:pic>
        <p:nvPicPr>
          <p:cNvPr id="4" name="Content Placeholder 3" descr="pl_lt_old.png"/>
          <p:cNvPicPr>
            <a:picLocks noGrp="1" noChangeAspect="1"/>
          </p:cNvPicPr>
          <p:nvPr>
            <p:ph idx="1"/>
          </p:nvPr>
        </p:nvPicPr>
        <p:blipFill>
          <a:blip r:embed="rId3" cstate="print"/>
          <a:stretch>
            <a:fillRect/>
          </a:stretch>
        </p:blipFill>
        <p:spPr>
          <a:xfrm>
            <a:off x="3059832" y="476672"/>
            <a:ext cx="3096343" cy="5904045"/>
          </a:xfrm>
        </p:spPr>
      </p:pic>
      <p:sp>
        <p:nvSpPr>
          <p:cNvPr id="7" name="Rounded Rectangular Callout 6"/>
          <p:cNvSpPr/>
          <p:nvPr/>
        </p:nvSpPr>
        <p:spPr>
          <a:xfrm>
            <a:off x="0" y="5157192"/>
            <a:ext cx="9144000" cy="1700808"/>
          </a:xfrm>
          <a:prstGeom prst="wedgeRoundRectCallout">
            <a:avLst>
              <a:gd name="adj1" fmla="val -10987"/>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Now come on, Slide. Lady Elizabeth’s house is right over this hill.</a:t>
            </a:r>
            <a:endParaRPr lang="en-GB" sz="3200" dirty="0"/>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Tree>
  </p:cSld>
  <p:clrMapOvr>
    <a:masterClrMapping/>
  </p:clrMapOvr>
  <p:transition advClick="0" advTm="1000">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0"/>
            <a:ext cx="9139944" cy="6858000"/>
          </a:xfrm>
          <a:prstGeom prst="rect">
            <a:avLst/>
          </a:prstGeom>
        </p:spPr>
      </p:pic>
      <p:pic>
        <p:nvPicPr>
          <p:cNvPr id="4" name="Content Placeholder 3" descr="pl_lt_old.png"/>
          <p:cNvPicPr>
            <a:picLocks noGrp="1" noChangeAspect="1"/>
          </p:cNvPicPr>
          <p:nvPr>
            <p:ph idx="1"/>
          </p:nvPr>
        </p:nvPicPr>
        <p:blipFill>
          <a:blip r:embed="rId3" cstate="print"/>
          <a:stretch>
            <a:fillRect/>
          </a:stretch>
        </p:blipFill>
        <p:spPr>
          <a:xfrm>
            <a:off x="3059832" y="476672"/>
            <a:ext cx="3096344" cy="5904046"/>
          </a:xfrm>
        </p:spPr>
      </p:pic>
      <p:sp>
        <p:nvSpPr>
          <p:cNvPr id="5" name="Rounded Rectangle 4"/>
          <p:cNvSpPr/>
          <p:nvPr/>
        </p:nvSpPr>
        <p:spPr>
          <a:xfrm>
            <a:off x="0" y="5157192"/>
            <a:ext cx="9144000" cy="1700808"/>
          </a:xfrm>
          <a:prstGeom prst="roundRect">
            <a:avLst/>
          </a:prstGeom>
          <a:gradFill flip="none" rotWithShape="1">
            <a:gsLst>
              <a:gs pos="0">
                <a:srgbClr val="C85108">
                  <a:shade val="30000"/>
                  <a:satMod val="115000"/>
                </a:srgbClr>
              </a:gs>
              <a:gs pos="50000">
                <a:srgbClr val="C85108">
                  <a:shade val="67500"/>
                  <a:satMod val="115000"/>
                </a:srgbClr>
              </a:gs>
              <a:gs pos="100000">
                <a:srgbClr val="C85108">
                  <a:shade val="100000"/>
                  <a:satMod val="115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But there is no need to worry...</a:t>
            </a:r>
            <a:endParaRPr lang="en-GB" sz="3200" dirty="0"/>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0"/>
            <a:ext cx="9139944" cy="6817419"/>
          </a:xfrm>
          <a:prstGeom prst="rect">
            <a:avLst/>
          </a:prstGeom>
        </p:spPr>
      </p:pic>
      <p:pic>
        <p:nvPicPr>
          <p:cNvPr id="4" name="Content Placeholder 3" descr="pl_lt_old.png"/>
          <p:cNvPicPr>
            <a:picLocks noGrp="1" noChangeAspect="1"/>
          </p:cNvPicPr>
          <p:nvPr>
            <p:ph idx="1"/>
          </p:nvPr>
        </p:nvPicPr>
        <p:blipFill>
          <a:blip r:embed="rId3" cstate="print"/>
          <a:stretch>
            <a:fillRect/>
          </a:stretch>
        </p:blipFill>
        <p:spPr>
          <a:xfrm>
            <a:off x="3059832" y="476672"/>
            <a:ext cx="3096343" cy="5904045"/>
          </a:xfrm>
        </p:spPr>
      </p:pic>
      <p:sp>
        <p:nvSpPr>
          <p:cNvPr id="7" name="Rounded Rectangular Callout 6"/>
          <p:cNvSpPr/>
          <p:nvPr/>
        </p:nvSpPr>
        <p:spPr>
          <a:xfrm>
            <a:off x="0" y="5157192"/>
            <a:ext cx="9144000" cy="1700808"/>
          </a:xfrm>
          <a:prstGeom prst="wedgeRoundRectCallout">
            <a:avLst>
              <a:gd name="adj1" fmla="val -10987"/>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Here we are!</a:t>
            </a:r>
            <a:endParaRPr lang="en-GB" sz="3200" dirty="0"/>
          </a:p>
        </p:txBody>
      </p:sp>
    </p:spTree>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0"/>
            <a:ext cx="9139944" cy="6817419"/>
          </a:xfrm>
          <a:prstGeom prst="rect">
            <a:avLst/>
          </a:prstGeom>
        </p:spPr>
      </p:pic>
      <p:pic>
        <p:nvPicPr>
          <p:cNvPr id="4" name="Content Placeholder 3" descr="pl_lt_old.png"/>
          <p:cNvPicPr>
            <a:picLocks noGrp="1" noChangeAspect="1"/>
          </p:cNvPicPr>
          <p:nvPr>
            <p:ph idx="1"/>
          </p:nvPr>
        </p:nvPicPr>
        <p:blipFill>
          <a:blip r:embed="rId3" cstate="print"/>
          <a:stretch>
            <a:fillRect/>
          </a:stretch>
        </p:blipFill>
        <p:spPr>
          <a:xfrm>
            <a:off x="3059832" y="476672"/>
            <a:ext cx="3096343" cy="5904045"/>
          </a:xfrm>
        </p:spPr>
      </p:pic>
      <p:sp>
        <p:nvSpPr>
          <p:cNvPr id="7" name="Rounded Rectangular Callout 6"/>
          <p:cNvSpPr/>
          <p:nvPr/>
        </p:nvSpPr>
        <p:spPr>
          <a:xfrm>
            <a:off x="0" y="5157192"/>
            <a:ext cx="9144000" cy="1700808"/>
          </a:xfrm>
          <a:prstGeom prst="wedgeRoundRectCallout">
            <a:avLst>
              <a:gd name="adj1" fmla="val 10859"/>
              <a:gd name="adj2" fmla="val -70667"/>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My, this place is HUGE!</a:t>
            </a:r>
            <a:endParaRPr lang="en-GB" sz="3200" dirty="0"/>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0"/>
            <a:ext cx="9139944" cy="6817419"/>
          </a:xfrm>
          <a:prstGeom prst="rect">
            <a:avLst/>
          </a:prstGeom>
        </p:spPr>
      </p:pic>
      <p:pic>
        <p:nvPicPr>
          <p:cNvPr id="4" name="Content Placeholder 3" descr="pl_lt_old.png"/>
          <p:cNvPicPr>
            <a:picLocks noGrp="1" noChangeAspect="1"/>
          </p:cNvPicPr>
          <p:nvPr>
            <p:ph idx="1"/>
          </p:nvPr>
        </p:nvPicPr>
        <p:blipFill>
          <a:blip r:embed="rId3" cstate="print"/>
          <a:stretch>
            <a:fillRect/>
          </a:stretch>
        </p:blipFill>
        <p:spPr>
          <a:xfrm>
            <a:off x="3059832" y="476672"/>
            <a:ext cx="3096343" cy="5904045"/>
          </a:xfrm>
        </p:spPr>
      </p:pic>
      <p:sp>
        <p:nvSpPr>
          <p:cNvPr id="7" name="Rounded Rectangular Callout 6"/>
          <p:cNvSpPr/>
          <p:nvPr/>
        </p:nvSpPr>
        <p:spPr>
          <a:xfrm>
            <a:off x="0" y="5157192"/>
            <a:ext cx="9144000" cy="1700808"/>
          </a:xfrm>
          <a:prstGeom prst="wedgeRoundRectCallout">
            <a:avLst>
              <a:gd name="adj1" fmla="val -10987"/>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We’re almost there.</a:t>
            </a:r>
            <a:endParaRPr lang="en-GB" sz="3200" dirty="0"/>
          </a:p>
        </p:txBody>
      </p:sp>
    </p:spTree>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0"/>
            <a:ext cx="9139944" cy="6817419"/>
          </a:xfrm>
          <a:prstGeom prst="rect">
            <a:avLst/>
          </a:prstGeom>
        </p:spPr>
      </p:pic>
      <p:pic>
        <p:nvPicPr>
          <p:cNvPr id="4" name="Content Placeholder 3" descr="pl_lt_old.png"/>
          <p:cNvPicPr>
            <a:picLocks noGrp="1" noChangeAspect="1"/>
          </p:cNvPicPr>
          <p:nvPr>
            <p:ph idx="1"/>
          </p:nvPr>
        </p:nvPicPr>
        <p:blipFill>
          <a:blip r:embed="rId3" cstate="print"/>
          <a:stretch>
            <a:fillRect/>
          </a:stretch>
        </p:blipFill>
        <p:spPr>
          <a:xfrm>
            <a:off x="3059832" y="476672"/>
            <a:ext cx="3096343" cy="5904045"/>
          </a:xfrm>
        </p:spPr>
      </p:pic>
      <p:sp>
        <p:nvSpPr>
          <p:cNvPr id="7" name="Rounded Rectangular Callout 6"/>
          <p:cNvSpPr/>
          <p:nvPr/>
        </p:nvSpPr>
        <p:spPr>
          <a:xfrm>
            <a:off x="0" y="5157192"/>
            <a:ext cx="9144000" cy="1700808"/>
          </a:xfrm>
          <a:prstGeom prst="wedgeRoundRectCallout">
            <a:avLst>
              <a:gd name="adj1" fmla="val -10987"/>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Let’s just get a bit closer...</a:t>
            </a:r>
            <a:endParaRPr lang="en-GB" sz="3200" dirty="0"/>
          </a:p>
        </p:txBody>
      </p:sp>
    </p:spTree>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spTree>
  </p:cSld>
  <p:clrMapOvr>
    <a:masterClrMapping/>
  </p:clrMapOvr>
  <p:transition advClick="0" advTm="1000">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4" name="Content Placeholder 3" descr="pl_lt_old.png"/>
          <p:cNvPicPr>
            <a:picLocks noGrp="1" noChangeAspect="1"/>
          </p:cNvPicPr>
          <p:nvPr>
            <p:ph idx="1"/>
          </p:nvPr>
        </p:nvPicPr>
        <p:blipFill>
          <a:blip r:embed="rId3" cstate="print"/>
          <a:stretch>
            <a:fillRect/>
          </a:stretch>
        </p:blipFill>
        <p:spPr>
          <a:xfrm>
            <a:off x="3059832" y="476672"/>
            <a:ext cx="3096343" cy="5904045"/>
          </a:xfrm>
        </p:spPr>
      </p:pic>
      <p:sp>
        <p:nvSpPr>
          <p:cNvPr id="7" name="Rounded Rectangular Callout 6"/>
          <p:cNvSpPr/>
          <p:nvPr/>
        </p:nvSpPr>
        <p:spPr>
          <a:xfrm>
            <a:off x="0" y="5157192"/>
            <a:ext cx="9144000" cy="1700808"/>
          </a:xfrm>
          <a:prstGeom prst="wedgeRoundRectCallout">
            <a:avLst>
              <a:gd name="adj1" fmla="val -10987"/>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Right, now we’re here!</a:t>
            </a:r>
            <a:endParaRPr lang="en-GB" sz="3200" dirty="0"/>
          </a:p>
        </p:txBody>
      </p:sp>
    </p:spTree>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4" name="Content Placeholder 3" descr="pl_lt_old.png"/>
          <p:cNvPicPr>
            <a:picLocks noGrp="1" noChangeAspect="1"/>
          </p:cNvPicPr>
          <p:nvPr>
            <p:ph idx="1"/>
          </p:nvPr>
        </p:nvPicPr>
        <p:blipFill>
          <a:blip r:embed="rId3" cstate="print"/>
          <a:stretch>
            <a:fillRect/>
          </a:stretch>
        </p:blipFill>
        <p:spPr>
          <a:xfrm>
            <a:off x="3059832" y="476672"/>
            <a:ext cx="3096343" cy="5904045"/>
          </a:xfrm>
        </p:spPr>
      </p:pic>
      <p:sp>
        <p:nvSpPr>
          <p:cNvPr id="7" name="Rounded Rectangular Callout 6"/>
          <p:cNvSpPr/>
          <p:nvPr/>
        </p:nvSpPr>
        <p:spPr>
          <a:xfrm>
            <a:off x="0" y="5157192"/>
            <a:ext cx="9144000" cy="1700808"/>
          </a:xfrm>
          <a:prstGeom prst="wedgeRoundRectCallout">
            <a:avLst>
              <a:gd name="adj1" fmla="val 10859"/>
              <a:gd name="adj2" fmla="val -70667"/>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This house is even bigger up close!</a:t>
            </a:r>
            <a:endParaRPr lang="en-GB" sz="3200" dirty="0"/>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4" name="Content Placeholder 3" descr="pl_lt_old.png"/>
          <p:cNvPicPr>
            <a:picLocks noGrp="1" noChangeAspect="1"/>
          </p:cNvPicPr>
          <p:nvPr>
            <p:ph idx="1"/>
          </p:nvPr>
        </p:nvPicPr>
        <p:blipFill>
          <a:blip r:embed="rId3" cstate="print"/>
          <a:stretch>
            <a:fillRect/>
          </a:stretch>
        </p:blipFill>
        <p:spPr>
          <a:xfrm>
            <a:off x="3059832" y="476672"/>
            <a:ext cx="3096343" cy="5904045"/>
          </a:xfrm>
        </p:spPr>
      </p:pic>
      <p:sp>
        <p:nvSpPr>
          <p:cNvPr id="7" name="Rounded Rectangular Callout 6"/>
          <p:cNvSpPr/>
          <p:nvPr/>
        </p:nvSpPr>
        <p:spPr>
          <a:xfrm>
            <a:off x="0" y="5157192"/>
            <a:ext cx="9144000" cy="1700808"/>
          </a:xfrm>
          <a:prstGeom prst="wedgeRoundRectCallout">
            <a:avLst>
              <a:gd name="adj1" fmla="val -10987"/>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I agree with you; this place is quite fascinating!</a:t>
            </a:r>
            <a:endParaRPr lang="en-GB" sz="3200" dirty="0"/>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4" name="Content Placeholder 3" descr="pl_lt_old.png"/>
          <p:cNvPicPr>
            <a:picLocks noGrp="1" noChangeAspect="1"/>
          </p:cNvPicPr>
          <p:nvPr>
            <p:ph idx="1"/>
          </p:nvPr>
        </p:nvPicPr>
        <p:blipFill>
          <a:blip r:embed="rId3" cstate="print"/>
          <a:stretch>
            <a:fillRect/>
          </a:stretch>
        </p:blipFill>
        <p:spPr>
          <a:xfrm>
            <a:off x="3059832" y="476672"/>
            <a:ext cx="3096343" cy="5904045"/>
          </a:xfrm>
        </p:spPr>
      </p:pic>
      <p:sp>
        <p:nvSpPr>
          <p:cNvPr id="7" name="Rounded Rectangular Callout 6"/>
          <p:cNvSpPr/>
          <p:nvPr/>
        </p:nvSpPr>
        <p:spPr>
          <a:xfrm>
            <a:off x="0" y="5157192"/>
            <a:ext cx="9144000" cy="1700808"/>
          </a:xfrm>
          <a:prstGeom prst="wedgeRoundRectCallout">
            <a:avLst>
              <a:gd name="adj1" fmla="val -10987"/>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Now if only we could find a way to get in...</a:t>
            </a:r>
            <a:endParaRPr lang="en-GB" sz="3200" dirty="0"/>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4" name="Content Placeholder 3" descr="pl_lt_old.png"/>
          <p:cNvPicPr>
            <a:picLocks noGrp="1" noChangeAspect="1"/>
          </p:cNvPicPr>
          <p:nvPr>
            <p:ph idx="1"/>
          </p:nvPr>
        </p:nvPicPr>
        <p:blipFill>
          <a:blip r:embed="rId3" cstate="print"/>
          <a:stretch>
            <a:fillRect/>
          </a:stretch>
        </p:blipFill>
        <p:spPr>
          <a:xfrm>
            <a:off x="3059832" y="476672"/>
            <a:ext cx="3096343" cy="5904045"/>
          </a:xfrm>
        </p:spPr>
      </p:pic>
      <p:sp>
        <p:nvSpPr>
          <p:cNvPr id="7" name="Rounded Rectangular Callout 6"/>
          <p:cNvSpPr/>
          <p:nvPr/>
        </p:nvSpPr>
        <p:spPr>
          <a:xfrm>
            <a:off x="0" y="5157192"/>
            <a:ext cx="9144000" cy="1700808"/>
          </a:xfrm>
          <a:prstGeom prst="wedgeRoundRectCallout">
            <a:avLst>
              <a:gd name="adj1" fmla="val 10859"/>
              <a:gd name="adj2" fmla="val -70667"/>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We were invited... Weren’t we?</a:t>
            </a:r>
            <a:endParaRPr lang="en-GB" sz="3200" dirty="0"/>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0"/>
            <a:ext cx="9139944" cy="6858000"/>
          </a:xfrm>
          <a:prstGeom prst="rect">
            <a:avLst/>
          </a:prstGeom>
        </p:spPr>
      </p:pic>
      <p:pic>
        <p:nvPicPr>
          <p:cNvPr id="4" name="Content Placeholder 3" descr="pl_lt_old.png"/>
          <p:cNvPicPr>
            <a:picLocks noGrp="1" noChangeAspect="1"/>
          </p:cNvPicPr>
          <p:nvPr>
            <p:ph idx="1"/>
          </p:nvPr>
        </p:nvPicPr>
        <p:blipFill>
          <a:blip r:embed="rId3" cstate="print"/>
          <a:stretch>
            <a:fillRect/>
          </a:stretch>
        </p:blipFill>
        <p:spPr>
          <a:xfrm>
            <a:off x="3059832" y="476672"/>
            <a:ext cx="3096344" cy="5904045"/>
          </a:xfrm>
        </p:spPr>
      </p:pic>
      <p:sp>
        <p:nvSpPr>
          <p:cNvPr id="5" name="Rounded Rectangle 4"/>
          <p:cNvSpPr/>
          <p:nvPr/>
        </p:nvSpPr>
        <p:spPr>
          <a:xfrm>
            <a:off x="0" y="5157192"/>
            <a:ext cx="9144000" cy="1700808"/>
          </a:xfrm>
          <a:prstGeom prst="roundRect">
            <a:avLst/>
          </a:prstGeom>
          <a:gradFill flip="none" rotWithShape="1">
            <a:gsLst>
              <a:gs pos="0">
                <a:srgbClr val="C85108">
                  <a:shade val="30000"/>
                  <a:satMod val="115000"/>
                </a:srgbClr>
              </a:gs>
              <a:gs pos="50000">
                <a:srgbClr val="C85108">
                  <a:shade val="67500"/>
                  <a:satMod val="115000"/>
                </a:srgbClr>
              </a:gs>
              <a:gs pos="100000">
                <a:srgbClr val="C85108">
                  <a:shade val="100000"/>
                  <a:satMod val="115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As, Professor PowerPoint and his acquaintance, Slide, are filling in for them!</a:t>
            </a:r>
            <a:endParaRPr lang="en-GB" sz="3200" dirty="0"/>
          </a:p>
        </p:txBody>
      </p:sp>
    </p:spTree>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4" name="Content Placeholder 3" descr="pl_lt_old.png"/>
          <p:cNvPicPr>
            <a:picLocks noGrp="1" noChangeAspect="1"/>
          </p:cNvPicPr>
          <p:nvPr>
            <p:ph idx="1"/>
          </p:nvPr>
        </p:nvPicPr>
        <p:blipFill>
          <a:blip r:embed="rId3" cstate="print"/>
          <a:stretch>
            <a:fillRect/>
          </a:stretch>
        </p:blipFill>
        <p:spPr>
          <a:xfrm>
            <a:off x="3059832" y="476672"/>
            <a:ext cx="3096343" cy="5904045"/>
          </a:xfrm>
        </p:spPr>
      </p:pic>
      <p:sp>
        <p:nvSpPr>
          <p:cNvPr id="7" name="Rounded Rectangular Callout 6"/>
          <p:cNvSpPr/>
          <p:nvPr/>
        </p:nvSpPr>
        <p:spPr>
          <a:xfrm>
            <a:off x="0" y="5157192"/>
            <a:ext cx="9144000" cy="1700808"/>
          </a:xfrm>
          <a:prstGeom prst="wedgeRoundRectCallout">
            <a:avLst>
              <a:gd name="adj1" fmla="val -10987"/>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So...</a:t>
            </a:r>
            <a:endParaRPr lang="en-GB" sz="3200" dirty="0"/>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4" name="Content Placeholder 3" descr="pl_lt_old.png"/>
          <p:cNvPicPr>
            <a:picLocks noGrp="1" noChangeAspect="1"/>
          </p:cNvPicPr>
          <p:nvPr>
            <p:ph idx="1"/>
          </p:nvPr>
        </p:nvPicPr>
        <p:blipFill>
          <a:blip r:embed="rId3" cstate="print"/>
          <a:stretch>
            <a:fillRect/>
          </a:stretch>
        </p:blipFill>
        <p:spPr>
          <a:xfrm>
            <a:off x="3059832" y="476672"/>
            <a:ext cx="3096343" cy="5904045"/>
          </a:xfrm>
        </p:spPr>
      </p:pic>
      <p:sp>
        <p:nvSpPr>
          <p:cNvPr id="7" name="Rounded Rectangular Callout 6"/>
          <p:cNvSpPr/>
          <p:nvPr/>
        </p:nvSpPr>
        <p:spPr>
          <a:xfrm>
            <a:off x="0" y="5157192"/>
            <a:ext cx="9144000" cy="1700808"/>
          </a:xfrm>
          <a:prstGeom prst="wedgeRoundRectCallout">
            <a:avLst>
              <a:gd name="adj1" fmla="val 10859"/>
              <a:gd name="adj2" fmla="val -70667"/>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We COULD just knock...</a:t>
            </a:r>
            <a:endParaRPr lang="en-GB" sz="3200" dirty="0"/>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4" name="Content Placeholder 3" descr="pl_lt_old.png"/>
          <p:cNvPicPr>
            <a:picLocks noGrp="1" noChangeAspect="1"/>
          </p:cNvPicPr>
          <p:nvPr>
            <p:ph idx="1"/>
          </p:nvPr>
        </p:nvPicPr>
        <p:blipFill>
          <a:blip r:embed="rId3" cstate="print"/>
          <a:stretch>
            <a:fillRect/>
          </a:stretch>
        </p:blipFill>
        <p:spPr>
          <a:xfrm>
            <a:off x="3059832" y="476672"/>
            <a:ext cx="3096343" cy="5904045"/>
          </a:xfrm>
        </p:spPr>
      </p:pic>
      <p:sp>
        <p:nvSpPr>
          <p:cNvPr id="7" name="Rounded Rectangular Callout 6"/>
          <p:cNvSpPr/>
          <p:nvPr/>
        </p:nvSpPr>
        <p:spPr>
          <a:xfrm>
            <a:off x="0" y="5157192"/>
            <a:ext cx="9144000" cy="1700808"/>
          </a:xfrm>
          <a:prstGeom prst="wedgeRoundRectCallout">
            <a:avLst>
              <a:gd name="adj1" fmla="val -10987"/>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Ahh... But a real professor’s acquaintance doesn’t just knock!</a:t>
            </a:r>
            <a:endParaRPr lang="en-GB" sz="3200" dirty="0"/>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4" name="Content Placeholder 3" descr="pl_lt_old.png"/>
          <p:cNvPicPr>
            <a:picLocks noGrp="1" noChangeAspect="1"/>
          </p:cNvPicPr>
          <p:nvPr>
            <p:ph idx="1"/>
          </p:nvPr>
        </p:nvPicPr>
        <p:blipFill>
          <a:blip r:embed="rId3" cstate="print"/>
          <a:stretch>
            <a:fillRect/>
          </a:stretch>
        </p:blipFill>
        <p:spPr>
          <a:xfrm>
            <a:off x="3059832" y="476672"/>
            <a:ext cx="3096343" cy="5904045"/>
          </a:xfrm>
        </p:spPr>
      </p:pic>
      <p:sp>
        <p:nvSpPr>
          <p:cNvPr id="7" name="Rounded Rectangular Callout 6"/>
          <p:cNvSpPr/>
          <p:nvPr/>
        </p:nvSpPr>
        <p:spPr>
          <a:xfrm>
            <a:off x="0" y="5157192"/>
            <a:ext cx="9144000" cy="1700808"/>
          </a:xfrm>
          <a:prstGeom prst="wedgeRoundRectCallout">
            <a:avLst>
              <a:gd name="adj1" fmla="val -10987"/>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He solves a puzzle to gain entrance!</a:t>
            </a:r>
            <a:endParaRPr lang="en-GB" sz="3200" dirty="0"/>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4" name="Content Placeholder 3" descr="pl_lt_old.png"/>
          <p:cNvPicPr>
            <a:picLocks noGrp="1" noChangeAspect="1"/>
          </p:cNvPicPr>
          <p:nvPr>
            <p:ph idx="1"/>
          </p:nvPr>
        </p:nvPicPr>
        <p:blipFill>
          <a:blip r:embed="rId3" cstate="print"/>
          <a:stretch>
            <a:fillRect/>
          </a:stretch>
        </p:blipFill>
        <p:spPr>
          <a:xfrm>
            <a:off x="3059832" y="476672"/>
            <a:ext cx="3096343" cy="5904045"/>
          </a:xfrm>
        </p:spPr>
      </p:pic>
      <p:sp>
        <p:nvSpPr>
          <p:cNvPr id="7" name="Rounded Rectangular Callout 6"/>
          <p:cNvSpPr/>
          <p:nvPr/>
        </p:nvSpPr>
        <p:spPr>
          <a:xfrm>
            <a:off x="0" y="5157192"/>
            <a:ext cx="9144000" cy="1700808"/>
          </a:xfrm>
          <a:prstGeom prst="wedgeRoundRectCallout">
            <a:avLst>
              <a:gd name="adj1" fmla="val 10859"/>
              <a:gd name="adj2" fmla="val -70667"/>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A ha! Another puzzle! Here I come!</a:t>
            </a:r>
            <a:endParaRPr lang="en-GB" sz="3200" dirty="0"/>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4" name="Content Placeholder 3" descr="pl_lt_old.png"/>
          <p:cNvPicPr>
            <a:picLocks noGrp="1" noChangeAspect="1"/>
          </p:cNvPicPr>
          <p:nvPr>
            <p:ph idx="1"/>
          </p:nvPr>
        </p:nvPicPr>
        <p:blipFill>
          <a:blip r:embed="rId3" cstate="print"/>
          <a:stretch>
            <a:fillRect/>
          </a:stretch>
        </p:blipFill>
        <p:spPr>
          <a:xfrm>
            <a:off x="3059832" y="476672"/>
            <a:ext cx="3096343" cy="5904045"/>
          </a:xfrm>
        </p:spPr>
      </p:pic>
      <p:sp>
        <p:nvSpPr>
          <p:cNvPr id="7" name="Rounded Rectangular Callout 6"/>
          <p:cNvSpPr/>
          <p:nvPr/>
        </p:nvSpPr>
        <p:spPr>
          <a:xfrm>
            <a:off x="0" y="5157192"/>
            <a:ext cx="9144000" cy="1700808"/>
          </a:xfrm>
          <a:prstGeom prst="wedgeRoundRectCallout">
            <a:avLst>
              <a:gd name="adj1" fmla="val -10987"/>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That’s the spirit, my boy!</a:t>
            </a:r>
            <a:endParaRPr lang="en-GB" sz="3200" dirty="0"/>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Puzzle 003</a:t>
            </a:r>
            <a:endParaRPr lang="en-GB" dirty="0"/>
          </a:p>
        </p:txBody>
      </p:sp>
      <p:sp>
        <p:nvSpPr>
          <p:cNvPr id="3" name="Content Placeholder 2"/>
          <p:cNvSpPr>
            <a:spLocks noGrp="1"/>
          </p:cNvSpPr>
          <p:nvPr>
            <p:ph idx="1"/>
          </p:nvPr>
        </p:nvSpPr>
        <p:spPr>
          <a:xfrm>
            <a:off x="457200" y="1600200"/>
            <a:ext cx="8229600" cy="4997152"/>
          </a:xfrm>
        </p:spPr>
        <p:txBody>
          <a:bodyPr>
            <a:normAutofit fontScale="92500" lnSpcReduction="10000"/>
          </a:bodyPr>
          <a:lstStyle/>
          <a:p>
            <a:pPr>
              <a:buNone/>
            </a:pPr>
            <a:r>
              <a:rPr lang="en-GB" dirty="0" smtClean="0"/>
              <a:t>Professor PowerPoint is making Slide solve a puzzle to gain entrance to Lady Elizabeth’s house. Help Slide solve the puzzle to gain entrance!</a:t>
            </a:r>
          </a:p>
          <a:p>
            <a:pPr>
              <a:buNone/>
            </a:pPr>
            <a:endParaRPr lang="en-GB" dirty="0" smtClean="0"/>
          </a:p>
          <a:p>
            <a:pPr>
              <a:buNone/>
            </a:pPr>
            <a:endParaRPr lang="en-GB" dirty="0" smtClean="0"/>
          </a:p>
          <a:p>
            <a:pPr>
              <a:buNone/>
            </a:pPr>
            <a:endParaRPr lang="en-GB" dirty="0" smtClean="0"/>
          </a:p>
          <a:p>
            <a:pPr>
              <a:buNone/>
            </a:pPr>
            <a:r>
              <a:rPr lang="en-GB" dirty="0" smtClean="0"/>
              <a:t>Hint – This puzzle has nothing to do with the above text!</a:t>
            </a:r>
          </a:p>
          <a:p>
            <a:pPr>
              <a:buNone/>
            </a:pPr>
            <a:endParaRPr lang="en-GB" dirty="0" smtClean="0"/>
          </a:p>
          <a:p>
            <a:pPr algn="r">
              <a:buNone/>
            </a:pPr>
            <a:r>
              <a:rPr lang="en-GB" dirty="0" smtClean="0">
                <a:hlinkClick r:id="" action="ppaction://hlinkshowjump?jump=nextslide"/>
              </a:rPr>
              <a:t>Solve!</a:t>
            </a:r>
            <a:endParaRPr lang="en-GB" dirty="0"/>
          </a:p>
        </p:txBody>
      </p:sp>
    </p:spTree>
  </p:cSld>
  <p:clrMapOvr>
    <a:masterClrMapping/>
  </p:clrMapOvr>
  <p:transition advClick="0"/>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003_explanation.gif"/>
          <p:cNvPicPr>
            <a:picLocks noChangeAspect="1"/>
          </p:cNvPicPr>
          <p:nvPr/>
        </p:nvPicPr>
        <p:blipFill>
          <a:blip r:embed="rId2" cstate="print"/>
          <a:stretch>
            <a:fillRect/>
          </a:stretch>
        </p:blipFill>
        <p:spPr>
          <a:xfrm>
            <a:off x="1275205" y="0"/>
            <a:ext cx="4572000" cy="3429000"/>
          </a:xfrm>
          <a:prstGeom prst="rect">
            <a:avLst/>
          </a:prstGeom>
        </p:spPr>
      </p:pic>
      <p:sp>
        <p:nvSpPr>
          <p:cNvPr id="7" name="Content Placeholder 2"/>
          <p:cNvSpPr txBox="1">
            <a:spLocks/>
          </p:cNvSpPr>
          <p:nvPr/>
        </p:nvSpPr>
        <p:spPr>
          <a:xfrm>
            <a:off x="0" y="692696"/>
            <a:ext cx="755576" cy="5832648"/>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noProof="0" dirty="0" smtClean="0">
                <a:hlinkClick r:id="" action="ppaction://hlinkshowjump?jump=previousslide"/>
              </a:rPr>
              <a:t>A</a:t>
            </a:r>
            <a:r>
              <a:rPr lang="en-GB" sz="3200" noProof="0" dirty="0" smtClean="0"/>
              <a:t> </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noProof="0" dirty="0" smtClean="0">
                <a:hlinkClick r:id="" action="ppaction://hlinkshowjump?jump=previousslide"/>
              </a:rPr>
              <a:t>B</a:t>
            </a:r>
            <a:r>
              <a:rPr lang="en-GB" sz="3200" noProof="0" dirty="0" smtClean="0"/>
              <a:t> </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noProof="0" dirty="0" smtClean="0">
                <a:hlinkClick r:id="" action="ppaction://hlinkshowjump?jump=previousslide"/>
              </a:rPr>
              <a:t>C</a:t>
            </a:r>
            <a:r>
              <a:rPr lang="en-GB" sz="3200" noProof="0" dirty="0" smtClean="0"/>
              <a:t> </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noProof="0" dirty="0" smtClean="0">
                <a:hlinkClick r:id="" action="ppaction://hlinkshowjump?jump=previousslide"/>
              </a:rPr>
              <a:t>D</a:t>
            </a:r>
            <a:endParaRPr lang="en-GB" sz="3200" noProof="0" dirty="0" smtClean="0"/>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lang="en-GB" sz="3200" noProof="0" dirty="0" smtClean="0">
                <a:hlinkClick r:id="" action="ppaction://hlinkshowjump?jump=nextslide"/>
              </a:rPr>
              <a:t>E</a:t>
            </a:r>
            <a:endParaRPr kumimoji="0" lang="en-GB"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3200" b="0" i="0" u="none" strike="noStrike" kern="1200" cap="none" spc="0" normalizeH="0" baseline="0" noProof="0" dirty="0" smtClean="0">
              <a:ln>
                <a:noFill/>
              </a:ln>
              <a:solidFill>
                <a:schemeClr val="tx1"/>
              </a:solidFill>
              <a:effectLst/>
              <a:uLnTx/>
              <a:uFillTx/>
              <a:latin typeface="+mn-lt"/>
              <a:ea typeface="+mn-ea"/>
              <a:cs typeface="+mn-cs"/>
              <a:hlinkClick r:id="" action="ppaction://hlinkshowjump?jump=nextslide"/>
            </a:endParaRPr>
          </a:p>
        </p:txBody>
      </p:sp>
      <p:pic>
        <p:nvPicPr>
          <p:cNvPr id="8" name="Picture 7" descr="003_people.png"/>
          <p:cNvPicPr>
            <a:picLocks noChangeAspect="1"/>
          </p:cNvPicPr>
          <p:nvPr/>
        </p:nvPicPr>
        <p:blipFill>
          <a:blip r:embed="rId3" cstate="print"/>
          <a:stretch>
            <a:fillRect/>
          </a:stretch>
        </p:blipFill>
        <p:spPr>
          <a:xfrm>
            <a:off x="1259632" y="3429000"/>
            <a:ext cx="4572000" cy="3429000"/>
          </a:xfrm>
          <a:prstGeom prst="rect">
            <a:avLst/>
          </a:prstGeom>
        </p:spPr>
      </p:pic>
      <p:sp>
        <p:nvSpPr>
          <p:cNvPr id="3" name="Content Placeholder 2"/>
          <p:cNvSpPr>
            <a:spLocks noGrp="1"/>
          </p:cNvSpPr>
          <p:nvPr>
            <p:ph idx="1"/>
          </p:nvPr>
        </p:nvSpPr>
        <p:spPr>
          <a:xfrm>
            <a:off x="4427984" y="5805264"/>
            <a:ext cx="4258816" cy="576064"/>
          </a:xfrm>
        </p:spPr>
        <p:txBody>
          <a:bodyPr>
            <a:normAutofit lnSpcReduction="10000"/>
          </a:bodyPr>
          <a:lstStyle/>
          <a:p>
            <a:pPr algn="r">
              <a:buNone/>
            </a:pPr>
            <a:r>
              <a:rPr lang="en-GB" dirty="0" smtClean="0">
                <a:hlinkClick r:id="" action="ppaction://hlinkshowjump?jump=previousslide"/>
              </a:rPr>
              <a:t>See explanation</a:t>
            </a:r>
            <a:endParaRPr lang="en-GB" dirty="0"/>
          </a:p>
        </p:txBody>
      </p:sp>
    </p:spTree>
  </p:cSld>
  <p:clrMapOvr>
    <a:masterClrMapping/>
  </p:clrMapOvr>
  <p:transition advClick="0"/>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997152"/>
          </a:xfrm>
        </p:spPr>
        <p:txBody>
          <a:bodyPr>
            <a:normAutofit lnSpcReduction="10000"/>
          </a:bodyPr>
          <a:lstStyle/>
          <a:p>
            <a:pPr algn="r">
              <a:buNone/>
            </a:pPr>
            <a:endParaRPr lang="en-GB" dirty="0" smtClean="0">
              <a:hlinkClick r:id="" action="ppaction://hlinkshowjump?jump=nextslide"/>
            </a:endParaRPr>
          </a:p>
          <a:p>
            <a:pPr algn="r">
              <a:buNone/>
            </a:pPr>
            <a:endParaRPr lang="en-GB" dirty="0" smtClean="0">
              <a:hlinkClick r:id="" action="ppaction://hlinkshowjump?jump=nextslide"/>
            </a:endParaRPr>
          </a:p>
          <a:p>
            <a:pPr algn="r">
              <a:buNone/>
            </a:pPr>
            <a:endParaRPr lang="en-GB" dirty="0" smtClean="0">
              <a:hlinkClick r:id="" action="ppaction://hlinkshowjump?jump=nextslide"/>
            </a:endParaRPr>
          </a:p>
          <a:p>
            <a:pPr algn="r">
              <a:buNone/>
            </a:pPr>
            <a:endParaRPr lang="en-GB" dirty="0" smtClean="0">
              <a:hlinkClick r:id="" action="ppaction://hlinkshowjump?jump=nextslide"/>
            </a:endParaRPr>
          </a:p>
          <a:p>
            <a:pPr algn="r">
              <a:buNone/>
            </a:pPr>
            <a:endParaRPr lang="en-GB" dirty="0" smtClean="0">
              <a:hlinkClick r:id="" action="ppaction://hlinkshowjump?jump=nextslide"/>
            </a:endParaRPr>
          </a:p>
          <a:p>
            <a:pPr algn="r">
              <a:buNone/>
            </a:pPr>
            <a:endParaRPr lang="en-GB" dirty="0" smtClean="0">
              <a:hlinkClick r:id="" action="ppaction://hlinkshowjump?jump=nextslide"/>
            </a:endParaRPr>
          </a:p>
          <a:p>
            <a:pPr algn="r">
              <a:buNone/>
            </a:pPr>
            <a:endParaRPr lang="en-GB" dirty="0" smtClean="0">
              <a:hlinkClick r:id="" action="ppaction://hlinkshowjump?jump=nextslide"/>
            </a:endParaRPr>
          </a:p>
          <a:p>
            <a:pPr algn="r">
              <a:buNone/>
            </a:pPr>
            <a:endParaRPr lang="en-GB" dirty="0" smtClean="0">
              <a:hlinkClick r:id="" action="ppaction://hlinkshowjump?jump=nextslide"/>
            </a:endParaRPr>
          </a:p>
          <a:p>
            <a:pPr algn="r">
              <a:buNone/>
            </a:pPr>
            <a:r>
              <a:rPr lang="en-GB" dirty="0" smtClean="0">
                <a:hlinkClick r:id="rId2" action="ppaction://hlinksldjump"/>
              </a:rPr>
              <a:t>Advance</a:t>
            </a:r>
            <a:endParaRPr lang="en-GB" dirty="0"/>
          </a:p>
        </p:txBody>
      </p:sp>
      <p:pic>
        <p:nvPicPr>
          <p:cNvPr id="4" name="Picture 3" descr="003_explanation.gif"/>
          <p:cNvPicPr>
            <a:picLocks noChangeAspect="1"/>
          </p:cNvPicPr>
          <p:nvPr/>
        </p:nvPicPr>
        <p:blipFill>
          <a:blip r:embed="rId3" cstate="print"/>
          <a:stretch>
            <a:fillRect/>
          </a:stretch>
        </p:blipFill>
        <p:spPr>
          <a:xfrm>
            <a:off x="1259632" y="0"/>
            <a:ext cx="4572000" cy="3429000"/>
          </a:xfrm>
          <a:prstGeom prst="rect">
            <a:avLst/>
          </a:prstGeom>
        </p:spPr>
      </p:pic>
      <p:pic>
        <p:nvPicPr>
          <p:cNvPr id="5" name="Picture 4" descr="003_people.png"/>
          <p:cNvPicPr>
            <a:picLocks noChangeAspect="1"/>
          </p:cNvPicPr>
          <p:nvPr/>
        </p:nvPicPr>
        <p:blipFill>
          <a:blip r:embed="rId4" cstate="print"/>
          <a:stretch>
            <a:fillRect/>
          </a:stretch>
        </p:blipFill>
        <p:spPr>
          <a:xfrm>
            <a:off x="1259632" y="3429000"/>
            <a:ext cx="4571999" cy="3429000"/>
          </a:xfrm>
          <a:prstGeom prst="rect">
            <a:avLst/>
          </a:prstGeom>
        </p:spPr>
      </p:pic>
    </p:spTree>
  </p:cSld>
  <p:clrMapOvr>
    <a:masterClrMapping/>
  </p:clrMapOvr>
  <p:transition advClick="0"/>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Puzzle 004</a:t>
            </a:r>
            <a:endParaRPr lang="en-GB" dirty="0"/>
          </a:p>
        </p:txBody>
      </p:sp>
      <p:sp>
        <p:nvSpPr>
          <p:cNvPr id="3" name="Content Placeholder 2"/>
          <p:cNvSpPr>
            <a:spLocks noGrp="1"/>
          </p:cNvSpPr>
          <p:nvPr>
            <p:ph idx="1"/>
          </p:nvPr>
        </p:nvSpPr>
        <p:spPr>
          <a:xfrm>
            <a:off x="457200" y="1600200"/>
            <a:ext cx="8229600" cy="4997152"/>
          </a:xfrm>
        </p:spPr>
        <p:txBody>
          <a:bodyPr>
            <a:normAutofit fontScale="92500"/>
          </a:bodyPr>
          <a:lstStyle/>
          <a:p>
            <a:pPr>
              <a:buNone/>
            </a:pPr>
            <a:r>
              <a:rPr lang="en-GB" dirty="0" smtClean="0"/>
              <a:t>Wow! You found a hidden puzzle!</a:t>
            </a:r>
          </a:p>
          <a:p>
            <a:pPr>
              <a:buNone/>
            </a:pPr>
            <a:endParaRPr lang="en-GB" dirty="0" smtClean="0"/>
          </a:p>
          <a:p>
            <a:pPr>
              <a:buNone/>
            </a:pPr>
            <a:endParaRPr lang="en-GB" dirty="0" smtClean="0"/>
          </a:p>
          <a:p>
            <a:pPr>
              <a:buNone/>
            </a:pPr>
            <a:endParaRPr lang="en-GB" dirty="0" smtClean="0"/>
          </a:p>
          <a:p>
            <a:pPr>
              <a:buNone/>
            </a:pPr>
            <a:endParaRPr lang="en-GB" dirty="0" smtClean="0"/>
          </a:p>
          <a:p>
            <a:pPr>
              <a:buNone/>
            </a:pPr>
            <a:endParaRPr lang="en-GB" dirty="0" smtClean="0"/>
          </a:p>
          <a:p>
            <a:pPr>
              <a:buNone/>
            </a:pPr>
            <a:r>
              <a:rPr lang="en-GB" dirty="0" smtClean="0"/>
              <a:t>Hint – Click the advance button until it </a:t>
            </a:r>
            <a:r>
              <a:rPr lang="en-GB" dirty="0" err="1" smtClean="0"/>
              <a:t>dissapears</a:t>
            </a:r>
            <a:r>
              <a:rPr lang="en-GB" dirty="0" smtClean="0"/>
              <a:t>!</a:t>
            </a:r>
          </a:p>
          <a:p>
            <a:pPr>
              <a:buNone/>
            </a:pPr>
            <a:endParaRPr lang="en-GB" dirty="0" smtClean="0"/>
          </a:p>
          <a:p>
            <a:pPr algn="r">
              <a:buNone/>
            </a:pPr>
            <a:r>
              <a:rPr lang="en-GB" dirty="0" smtClean="0">
                <a:hlinkClick r:id="" action="ppaction://hlinkshowjump?jump=nextslide"/>
              </a:rPr>
              <a:t>Solve!</a:t>
            </a:r>
            <a:endParaRPr lang="en-GB" dirty="0"/>
          </a:p>
        </p:txBody>
      </p:sp>
    </p:spTree>
  </p:cSld>
  <p:clrMapOvr>
    <a:masterClrMapping/>
  </p:clrMapOvr>
  <p:transition advClick="0"/>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0"/>
            <a:ext cx="9139944" cy="6858000"/>
          </a:xfrm>
          <a:prstGeom prst="rect">
            <a:avLst/>
          </a:prstGeom>
        </p:spPr>
      </p:pic>
      <p:pic>
        <p:nvPicPr>
          <p:cNvPr id="4" name="Content Placeholder 3" descr="pl_lt_old.png"/>
          <p:cNvPicPr>
            <a:picLocks noGrp="1" noChangeAspect="1"/>
          </p:cNvPicPr>
          <p:nvPr>
            <p:ph idx="1"/>
          </p:nvPr>
        </p:nvPicPr>
        <p:blipFill>
          <a:blip r:embed="rId3" cstate="print"/>
          <a:stretch>
            <a:fillRect/>
          </a:stretch>
        </p:blipFill>
        <p:spPr>
          <a:xfrm>
            <a:off x="3059832" y="476672"/>
            <a:ext cx="3096344" cy="5904045"/>
          </a:xfrm>
        </p:spPr>
      </p:pic>
      <p:sp>
        <p:nvSpPr>
          <p:cNvPr id="5" name="Rounded Rectangle 4"/>
          <p:cNvSpPr/>
          <p:nvPr/>
        </p:nvSpPr>
        <p:spPr>
          <a:xfrm>
            <a:off x="0" y="5157192"/>
            <a:ext cx="9144000" cy="1700808"/>
          </a:xfrm>
          <a:prstGeom prst="roundRect">
            <a:avLst/>
          </a:prstGeom>
          <a:gradFill flip="none" rotWithShape="1">
            <a:gsLst>
              <a:gs pos="0">
                <a:srgbClr val="C85108">
                  <a:shade val="30000"/>
                  <a:satMod val="115000"/>
                </a:srgbClr>
              </a:gs>
              <a:gs pos="50000">
                <a:srgbClr val="C85108">
                  <a:shade val="67500"/>
                  <a:satMod val="115000"/>
                </a:srgbClr>
              </a:gs>
              <a:gs pos="100000">
                <a:srgbClr val="C85108">
                  <a:shade val="100000"/>
                  <a:satMod val="115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Recently, PowerPoint and Slide received a letter.</a:t>
            </a:r>
            <a:endParaRPr lang="en-GB" sz="3200" dirty="0"/>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997152"/>
          </a:xfrm>
        </p:spPr>
        <p:txBody>
          <a:bodyPr>
            <a:normAutofit lnSpcReduction="10000"/>
          </a:bodyPr>
          <a:lstStyle/>
          <a:p>
            <a:pPr algn="r">
              <a:buNone/>
            </a:pPr>
            <a:endParaRPr lang="en-GB" dirty="0" smtClean="0">
              <a:hlinkClick r:id="" action="ppaction://hlinkshowjump?jump=nextslide"/>
            </a:endParaRPr>
          </a:p>
          <a:p>
            <a:pPr algn="r">
              <a:buNone/>
            </a:pPr>
            <a:endParaRPr lang="en-GB" dirty="0" smtClean="0">
              <a:hlinkClick r:id="" action="ppaction://hlinkshowjump?jump=nextslide"/>
            </a:endParaRPr>
          </a:p>
          <a:p>
            <a:pPr algn="r">
              <a:buNone/>
            </a:pPr>
            <a:endParaRPr lang="en-GB" dirty="0" smtClean="0">
              <a:hlinkClick r:id="" action="ppaction://hlinkshowjump?jump=nextslide"/>
            </a:endParaRPr>
          </a:p>
          <a:p>
            <a:pPr algn="r">
              <a:buNone/>
            </a:pPr>
            <a:endParaRPr lang="en-GB" dirty="0" smtClean="0">
              <a:hlinkClick r:id="" action="ppaction://hlinkshowjump?jump=nextslide"/>
            </a:endParaRPr>
          </a:p>
          <a:p>
            <a:pPr algn="r">
              <a:buNone/>
            </a:pPr>
            <a:endParaRPr lang="en-GB" dirty="0" smtClean="0">
              <a:hlinkClick r:id="" action="ppaction://hlinkshowjump?jump=nextslide"/>
            </a:endParaRPr>
          </a:p>
          <a:p>
            <a:pPr algn="r">
              <a:buNone/>
            </a:pPr>
            <a:endParaRPr lang="en-GB" dirty="0" smtClean="0">
              <a:hlinkClick r:id="" action="ppaction://hlinkshowjump?jump=nextslide"/>
            </a:endParaRPr>
          </a:p>
          <a:p>
            <a:pPr algn="r">
              <a:buNone/>
            </a:pPr>
            <a:endParaRPr lang="en-GB" dirty="0" smtClean="0">
              <a:hlinkClick r:id="" action="ppaction://hlinkshowjump?jump=nextslide"/>
            </a:endParaRPr>
          </a:p>
          <a:p>
            <a:pPr algn="r">
              <a:buNone/>
            </a:pPr>
            <a:endParaRPr lang="en-GB" dirty="0" smtClean="0">
              <a:hlinkClick r:id="" action="ppaction://hlinkshowjump?jump=nextslide"/>
            </a:endParaRPr>
          </a:p>
          <a:p>
            <a:pPr algn="r">
              <a:buNone/>
            </a:pPr>
            <a:r>
              <a:rPr lang="en-GB" dirty="0" smtClean="0">
                <a:hlinkClick r:id="" action="ppaction://hlinkshowjump?jump=nextslide"/>
              </a:rPr>
              <a:t>Advance</a:t>
            </a:r>
            <a:endParaRPr lang="en-GB" dirty="0"/>
          </a:p>
        </p:txBody>
      </p:sp>
      <p:sp>
        <p:nvSpPr>
          <p:cNvPr id="6" name="Title 1"/>
          <p:cNvSpPr>
            <a:spLocks noGrp="1"/>
          </p:cNvSpPr>
          <p:nvPr>
            <p:ph type="title"/>
          </p:nvPr>
        </p:nvSpPr>
        <p:spPr>
          <a:xfrm>
            <a:off x="457200" y="274638"/>
            <a:ext cx="8229600" cy="1143000"/>
          </a:xfrm>
        </p:spPr>
        <p:txBody>
          <a:bodyPr/>
          <a:lstStyle/>
          <a:p>
            <a:r>
              <a:rPr lang="en-GB" dirty="0" smtClean="0"/>
              <a:t>Puzzle 004</a:t>
            </a:r>
            <a:endParaRPr lang="en-GB" dirty="0"/>
          </a:p>
        </p:txBody>
      </p:sp>
    </p:spTree>
  </p:cSld>
  <p:clrMapOvr>
    <a:masterClrMapping/>
  </p:clrMapOvr>
  <p:transition advClick="0"/>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1484784"/>
            <a:ext cx="2530624" cy="604664"/>
          </a:xfrm>
        </p:spPr>
        <p:txBody>
          <a:bodyPr>
            <a:normAutofit/>
          </a:bodyPr>
          <a:lstStyle/>
          <a:p>
            <a:pPr algn="r">
              <a:buNone/>
            </a:pPr>
            <a:r>
              <a:rPr lang="en-GB" dirty="0" smtClean="0">
                <a:hlinkClick r:id="" action="ppaction://hlinkshowjump?jump=nextslide"/>
              </a:rPr>
              <a:t>Advance</a:t>
            </a:r>
            <a:endParaRPr lang="en-GB" dirty="0"/>
          </a:p>
        </p:txBody>
      </p:sp>
      <p:sp>
        <p:nvSpPr>
          <p:cNvPr id="4" name="Title 1"/>
          <p:cNvSpPr>
            <a:spLocks noGrp="1"/>
          </p:cNvSpPr>
          <p:nvPr>
            <p:ph type="title"/>
          </p:nvPr>
        </p:nvSpPr>
        <p:spPr>
          <a:xfrm>
            <a:off x="457200" y="274638"/>
            <a:ext cx="8229600" cy="1143000"/>
          </a:xfrm>
        </p:spPr>
        <p:txBody>
          <a:bodyPr/>
          <a:lstStyle/>
          <a:p>
            <a:r>
              <a:rPr lang="en-GB" dirty="0" smtClean="0"/>
              <a:t>Puzzle 004</a:t>
            </a:r>
            <a:endParaRPr lang="en-GB" dirty="0"/>
          </a:p>
        </p:txBody>
      </p:sp>
    </p:spTree>
  </p:cSld>
  <p:clrMapOvr>
    <a:masterClrMapping/>
  </p:clrMapOvr>
  <p:transition advClick="0"/>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83968" y="4509120"/>
            <a:ext cx="2530624" cy="604664"/>
          </a:xfrm>
        </p:spPr>
        <p:txBody>
          <a:bodyPr>
            <a:normAutofit/>
          </a:bodyPr>
          <a:lstStyle/>
          <a:p>
            <a:pPr algn="r">
              <a:buNone/>
            </a:pPr>
            <a:r>
              <a:rPr lang="en-GB" dirty="0" smtClean="0">
                <a:hlinkClick r:id="" action="ppaction://hlinkshowjump?jump=nextslide"/>
              </a:rPr>
              <a:t>Advance</a:t>
            </a:r>
            <a:endParaRPr lang="en-GB" dirty="0"/>
          </a:p>
        </p:txBody>
      </p:sp>
      <p:sp>
        <p:nvSpPr>
          <p:cNvPr id="4" name="Title 1"/>
          <p:cNvSpPr>
            <a:spLocks noGrp="1"/>
          </p:cNvSpPr>
          <p:nvPr>
            <p:ph type="title"/>
          </p:nvPr>
        </p:nvSpPr>
        <p:spPr>
          <a:xfrm>
            <a:off x="457200" y="274638"/>
            <a:ext cx="8229600" cy="1143000"/>
          </a:xfrm>
        </p:spPr>
        <p:txBody>
          <a:bodyPr/>
          <a:lstStyle/>
          <a:p>
            <a:r>
              <a:rPr lang="en-GB" dirty="0" smtClean="0"/>
              <a:t>Puzzle 004</a:t>
            </a:r>
            <a:endParaRPr lang="en-GB" dirty="0"/>
          </a:p>
        </p:txBody>
      </p:sp>
    </p:spTree>
  </p:cSld>
  <p:clrMapOvr>
    <a:masterClrMapping/>
  </p:clrMapOvr>
  <p:transition advClick="0"/>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60" y="5229200"/>
            <a:ext cx="2530624" cy="604664"/>
          </a:xfrm>
        </p:spPr>
        <p:txBody>
          <a:bodyPr>
            <a:normAutofit/>
          </a:bodyPr>
          <a:lstStyle/>
          <a:p>
            <a:pPr algn="r">
              <a:buNone/>
            </a:pPr>
            <a:r>
              <a:rPr lang="en-GB" dirty="0" smtClean="0">
                <a:hlinkClick r:id="" action="ppaction://hlinkshowjump?jump=nextslide"/>
              </a:rPr>
              <a:t>Advance</a:t>
            </a:r>
            <a:endParaRPr lang="en-GB" dirty="0"/>
          </a:p>
        </p:txBody>
      </p:sp>
      <p:sp>
        <p:nvSpPr>
          <p:cNvPr id="4" name="Title 1"/>
          <p:cNvSpPr>
            <a:spLocks noGrp="1"/>
          </p:cNvSpPr>
          <p:nvPr>
            <p:ph type="title"/>
          </p:nvPr>
        </p:nvSpPr>
        <p:spPr>
          <a:xfrm>
            <a:off x="457200" y="274638"/>
            <a:ext cx="8229600" cy="1143000"/>
          </a:xfrm>
        </p:spPr>
        <p:txBody>
          <a:bodyPr/>
          <a:lstStyle/>
          <a:p>
            <a:r>
              <a:rPr lang="en-GB" dirty="0" smtClean="0"/>
              <a:t>Puzzle 004</a:t>
            </a:r>
            <a:endParaRPr lang="en-GB" dirty="0"/>
          </a:p>
        </p:txBody>
      </p:sp>
    </p:spTree>
  </p:cSld>
  <p:clrMapOvr>
    <a:masterClrMapping/>
  </p:clrMapOvr>
  <p:transition advClick="0"/>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16016" y="2132856"/>
            <a:ext cx="2530624" cy="604664"/>
          </a:xfrm>
        </p:spPr>
        <p:txBody>
          <a:bodyPr>
            <a:normAutofit/>
          </a:bodyPr>
          <a:lstStyle/>
          <a:p>
            <a:pPr algn="r">
              <a:buNone/>
            </a:pPr>
            <a:r>
              <a:rPr lang="en-GB" dirty="0" smtClean="0">
                <a:hlinkClick r:id="" action="ppaction://hlinkshowjump?jump=nextslide"/>
              </a:rPr>
              <a:t>Advance</a:t>
            </a:r>
            <a:endParaRPr lang="en-GB" dirty="0"/>
          </a:p>
        </p:txBody>
      </p:sp>
      <p:sp>
        <p:nvSpPr>
          <p:cNvPr id="4" name="Title 1"/>
          <p:cNvSpPr>
            <a:spLocks noGrp="1"/>
          </p:cNvSpPr>
          <p:nvPr>
            <p:ph type="title"/>
          </p:nvPr>
        </p:nvSpPr>
        <p:spPr>
          <a:xfrm>
            <a:off x="457200" y="274638"/>
            <a:ext cx="8229600" cy="1143000"/>
          </a:xfrm>
        </p:spPr>
        <p:txBody>
          <a:bodyPr/>
          <a:lstStyle/>
          <a:p>
            <a:r>
              <a:rPr lang="en-GB" dirty="0" smtClean="0"/>
              <a:t>Puzzle 004</a:t>
            </a:r>
            <a:endParaRPr lang="en-GB" dirty="0"/>
          </a:p>
        </p:txBody>
      </p:sp>
    </p:spTree>
  </p:cSld>
  <p:clrMapOvr>
    <a:masterClrMapping/>
  </p:clrMapOvr>
  <p:transition advClick="0"/>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1484784"/>
            <a:ext cx="2530624" cy="604664"/>
          </a:xfrm>
        </p:spPr>
        <p:txBody>
          <a:bodyPr>
            <a:normAutofit/>
          </a:bodyPr>
          <a:lstStyle/>
          <a:p>
            <a:pPr algn="r">
              <a:buNone/>
            </a:pPr>
            <a:r>
              <a:rPr lang="en-GB" dirty="0" smtClean="0">
                <a:hlinkClick r:id="" action="ppaction://hlinkshowjump?jump=nextslide"/>
              </a:rPr>
              <a:t>Advance</a:t>
            </a:r>
            <a:endParaRPr lang="en-GB" dirty="0"/>
          </a:p>
        </p:txBody>
      </p:sp>
      <p:sp>
        <p:nvSpPr>
          <p:cNvPr id="4" name="Title 1"/>
          <p:cNvSpPr>
            <a:spLocks noGrp="1"/>
          </p:cNvSpPr>
          <p:nvPr>
            <p:ph type="title"/>
          </p:nvPr>
        </p:nvSpPr>
        <p:spPr>
          <a:xfrm>
            <a:off x="457200" y="274638"/>
            <a:ext cx="8229600" cy="1143000"/>
          </a:xfrm>
        </p:spPr>
        <p:txBody>
          <a:bodyPr/>
          <a:lstStyle/>
          <a:p>
            <a:r>
              <a:rPr lang="en-GB" dirty="0" smtClean="0"/>
              <a:t>Puzzle 004</a:t>
            </a:r>
            <a:endParaRPr lang="en-GB" dirty="0"/>
          </a:p>
        </p:txBody>
      </p:sp>
    </p:spTree>
  </p:cSld>
  <p:clrMapOvr>
    <a:masterClrMapping/>
  </p:clrMapOvr>
  <p:transition advClick="0"/>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83968" y="4509120"/>
            <a:ext cx="2530624" cy="604664"/>
          </a:xfrm>
        </p:spPr>
        <p:txBody>
          <a:bodyPr>
            <a:normAutofit/>
          </a:bodyPr>
          <a:lstStyle/>
          <a:p>
            <a:pPr algn="r">
              <a:buNone/>
            </a:pPr>
            <a:r>
              <a:rPr lang="en-GB" dirty="0" smtClean="0">
                <a:hlinkClick r:id="" action="ppaction://hlinkshowjump?jump=nextslide"/>
              </a:rPr>
              <a:t>Advance</a:t>
            </a:r>
            <a:endParaRPr lang="en-GB" dirty="0"/>
          </a:p>
        </p:txBody>
      </p:sp>
      <p:sp>
        <p:nvSpPr>
          <p:cNvPr id="4" name="Title 1"/>
          <p:cNvSpPr>
            <a:spLocks noGrp="1"/>
          </p:cNvSpPr>
          <p:nvPr>
            <p:ph type="title"/>
          </p:nvPr>
        </p:nvSpPr>
        <p:spPr>
          <a:xfrm>
            <a:off x="457200" y="274638"/>
            <a:ext cx="8229600" cy="1143000"/>
          </a:xfrm>
        </p:spPr>
        <p:txBody>
          <a:bodyPr/>
          <a:lstStyle/>
          <a:p>
            <a:r>
              <a:rPr lang="en-GB" dirty="0" smtClean="0"/>
              <a:t>Puzzle 004</a:t>
            </a:r>
            <a:endParaRPr lang="en-GB" dirty="0"/>
          </a:p>
        </p:txBody>
      </p:sp>
    </p:spTree>
  </p:cSld>
  <p:clrMapOvr>
    <a:masterClrMapping/>
  </p:clrMapOvr>
  <p:transition advClick="0"/>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60" y="5229200"/>
            <a:ext cx="2530624" cy="604664"/>
          </a:xfrm>
        </p:spPr>
        <p:txBody>
          <a:bodyPr>
            <a:normAutofit/>
          </a:bodyPr>
          <a:lstStyle/>
          <a:p>
            <a:pPr algn="r">
              <a:buNone/>
            </a:pPr>
            <a:r>
              <a:rPr lang="en-GB" dirty="0" smtClean="0">
                <a:hlinkClick r:id="" action="ppaction://hlinkshowjump?jump=nextslide"/>
              </a:rPr>
              <a:t>Advance</a:t>
            </a:r>
            <a:endParaRPr lang="en-GB" dirty="0"/>
          </a:p>
        </p:txBody>
      </p:sp>
      <p:sp>
        <p:nvSpPr>
          <p:cNvPr id="4" name="Title 1"/>
          <p:cNvSpPr>
            <a:spLocks noGrp="1"/>
          </p:cNvSpPr>
          <p:nvPr>
            <p:ph type="title"/>
          </p:nvPr>
        </p:nvSpPr>
        <p:spPr>
          <a:xfrm>
            <a:off x="457200" y="274638"/>
            <a:ext cx="8229600" cy="1143000"/>
          </a:xfrm>
        </p:spPr>
        <p:txBody>
          <a:bodyPr/>
          <a:lstStyle/>
          <a:p>
            <a:r>
              <a:rPr lang="en-GB" dirty="0" smtClean="0"/>
              <a:t>Puzzle 004</a:t>
            </a:r>
            <a:endParaRPr lang="en-GB" dirty="0"/>
          </a:p>
        </p:txBody>
      </p:sp>
    </p:spTree>
  </p:cSld>
  <p:clrMapOvr>
    <a:masterClrMapping/>
  </p:clrMapOvr>
  <p:transition advClick="0"/>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16016" y="2132856"/>
            <a:ext cx="2530624" cy="604664"/>
          </a:xfrm>
        </p:spPr>
        <p:txBody>
          <a:bodyPr>
            <a:normAutofit/>
          </a:bodyPr>
          <a:lstStyle/>
          <a:p>
            <a:pPr algn="r">
              <a:buNone/>
            </a:pPr>
            <a:r>
              <a:rPr lang="en-GB" dirty="0" smtClean="0">
                <a:hlinkClick r:id="" action="ppaction://hlinkshowjump?jump=nextslide"/>
              </a:rPr>
              <a:t>Advance</a:t>
            </a:r>
            <a:endParaRPr lang="en-GB" dirty="0"/>
          </a:p>
        </p:txBody>
      </p:sp>
      <p:sp>
        <p:nvSpPr>
          <p:cNvPr id="4" name="Title 1"/>
          <p:cNvSpPr>
            <a:spLocks noGrp="1"/>
          </p:cNvSpPr>
          <p:nvPr>
            <p:ph type="title"/>
          </p:nvPr>
        </p:nvSpPr>
        <p:spPr>
          <a:xfrm>
            <a:off x="457200" y="274638"/>
            <a:ext cx="8229600" cy="1143000"/>
          </a:xfrm>
        </p:spPr>
        <p:txBody>
          <a:bodyPr/>
          <a:lstStyle/>
          <a:p>
            <a:r>
              <a:rPr lang="en-GB" dirty="0" smtClean="0"/>
              <a:t>Puzzle 004</a:t>
            </a:r>
            <a:endParaRPr lang="en-GB" dirty="0"/>
          </a:p>
        </p:txBody>
      </p:sp>
    </p:spTree>
  </p:cSld>
  <p:clrMapOvr>
    <a:masterClrMapping/>
  </p:clrMapOvr>
  <p:transition advClick="0"/>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1484784"/>
            <a:ext cx="2530624" cy="604664"/>
          </a:xfrm>
        </p:spPr>
        <p:txBody>
          <a:bodyPr>
            <a:normAutofit/>
          </a:bodyPr>
          <a:lstStyle/>
          <a:p>
            <a:pPr algn="r">
              <a:buNone/>
            </a:pPr>
            <a:r>
              <a:rPr lang="en-GB" dirty="0" smtClean="0">
                <a:hlinkClick r:id="" action="ppaction://hlinkshowjump?jump=nextslide"/>
              </a:rPr>
              <a:t>Advance</a:t>
            </a:r>
            <a:endParaRPr lang="en-GB" dirty="0"/>
          </a:p>
        </p:txBody>
      </p:sp>
      <p:sp>
        <p:nvSpPr>
          <p:cNvPr id="4" name="Title 1"/>
          <p:cNvSpPr>
            <a:spLocks noGrp="1"/>
          </p:cNvSpPr>
          <p:nvPr>
            <p:ph type="title"/>
          </p:nvPr>
        </p:nvSpPr>
        <p:spPr>
          <a:xfrm>
            <a:off x="457200" y="274638"/>
            <a:ext cx="8229600" cy="1143000"/>
          </a:xfrm>
        </p:spPr>
        <p:txBody>
          <a:bodyPr/>
          <a:lstStyle/>
          <a:p>
            <a:r>
              <a:rPr lang="en-GB" dirty="0" smtClean="0"/>
              <a:t>Puzzle 004</a:t>
            </a:r>
            <a:endParaRPr lang="en-GB" dirty="0"/>
          </a:p>
        </p:txBody>
      </p:sp>
    </p:spTree>
  </p:cSld>
  <p:clrMapOvr>
    <a:masterClrMapping/>
  </p:clrMapOvr>
  <p:transition advClick="0"/>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0"/>
            <a:ext cx="9139944" cy="6858000"/>
          </a:xfrm>
          <a:prstGeom prst="rect">
            <a:avLst/>
          </a:prstGeom>
        </p:spPr>
      </p:pic>
      <p:pic>
        <p:nvPicPr>
          <p:cNvPr id="4" name="Content Placeholder 3" descr="pl_lt_old.png"/>
          <p:cNvPicPr>
            <a:picLocks noGrp="1" noChangeAspect="1"/>
          </p:cNvPicPr>
          <p:nvPr>
            <p:ph idx="1"/>
          </p:nvPr>
        </p:nvPicPr>
        <p:blipFill>
          <a:blip r:embed="rId3" cstate="print"/>
          <a:stretch>
            <a:fillRect/>
          </a:stretch>
        </p:blipFill>
        <p:spPr>
          <a:xfrm>
            <a:off x="3059832" y="476672"/>
            <a:ext cx="3096343" cy="5904045"/>
          </a:xfrm>
        </p:spPr>
      </p:pic>
      <p:sp>
        <p:nvSpPr>
          <p:cNvPr id="5" name="Rounded Rectangle 4"/>
          <p:cNvSpPr/>
          <p:nvPr/>
        </p:nvSpPr>
        <p:spPr>
          <a:xfrm>
            <a:off x="0" y="5157192"/>
            <a:ext cx="9144000" cy="1700808"/>
          </a:xfrm>
          <a:prstGeom prst="roundRect">
            <a:avLst/>
          </a:prstGeom>
          <a:gradFill flip="none" rotWithShape="1">
            <a:gsLst>
              <a:gs pos="0">
                <a:srgbClr val="C85108">
                  <a:shade val="30000"/>
                  <a:satMod val="115000"/>
                </a:srgbClr>
              </a:gs>
              <a:gs pos="50000">
                <a:srgbClr val="C85108">
                  <a:shade val="67500"/>
                  <a:satMod val="115000"/>
                </a:srgbClr>
              </a:gs>
              <a:gs pos="100000">
                <a:srgbClr val="C85108">
                  <a:shade val="100000"/>
                  <a:satMod val="115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Asking them about the ‘Impossible Puzzle’.</a:t>
            </a:r>
            <a:endParaRPr lang="en-GB" sz="3200" dirty="0"/>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83968" y="4509120"/>
            <a:ext cx="2530624" cy="604664"/>
          </a:xfrm>
        </p:spPr>
        <p:txBody>
          <a:bodyPr>
            <a:normAutofit/>
          </a:bodyPr>
          <a:lstStyle/>
          <a:p>
            <a:pPr algn="r">
              <a:buNone/>
            </a:pPr>
            <a:r>
              <a:rPr lang="en-GB" dirty="0" smtClean="0">
                <a:hlinkClick r:id="" action="ppaction://hlinkshowjump?jump=nextslide"/>
              </a:rPr>
              <a:t>Advance</a:t>
            </a:r>
            <a:endParaRPr lang="en-GB" dirty="0"/>
          </a:p>
        </p:txBody>
      </p:sp>
      <p:sp>
        <p:nvSpPr>
          <p:cNvPr id="4" name="Title 1"/>
          <p:cNvSpPr>
            <a:spLocks noGrp="1"/>
          </p:cNvSpPr>
          <p:nvPr>
            <p:ph type="title"/>
          </p:nvPr>
        </p:nvSpPr>
        <p:spPr>
          <a:xfrm>
            <a:off x="457200" y="274638"/>
            <a:ext cx="8229600" cy="1143000"/>
          </a:xfrm>
        </p:spPr>
        <p:txBody>
          <a:bodyPr/>
          <a:lstStyle/>
          <a:p>
            <a:r>
              <a:rPr lang="en-GB" dirty="0" smtClean="0"/>
              <a:t>Puzzle 004</a:t>
            </a:r>
            <a:endParaRPr lang="en-GB" dirty="0"/>
          </a:p>
        </p:txBody>
      </p:sp>
    </p:spTree>
  </p:cSld>
  <p:clrMapOvr>
    <a:masterClrMapping/>
  </p:clrMapOvr>
  <p:transition advClick="0"/>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60" y="5229200"/>
            <a:ext cx="2530624" cy="604664"/>
          </a:xfrm>
        </p:spPr>
        <p:txBody>
          <a:bodyPr>
            <a:normAutofit/>
          </a:bodyPr>
          <a:lstStyle/>
          <a:p>
            <a:pPr algn="r">
              <a:buNone/>
            </a:pPr>
            <a:r>
              <a:rPr lang="en-GB" dirty="0" smtClean="0">
                <a:hlinkClick r:id="" action="ppaction://hlinkshowjump?jump=nextslide"/>
              </a:rPr>
              <a:t>Advance</a:t>
            </a:r>
            <a:endParaRPr lang="en-GB" dirty="0"/>
          </a:p>
        </p:txBody>
      </p:sp>
      <p:sp>
        <p:nvSpPr>
          <p:cNvPr id="4" name="Title 1"/>
          <p:cNvSpPr>
            <a:spLocks noGrp="1"/>
          </p:cNvSpPr>
          <p:nvPr>
            <p:ph type="title"/>
          </p:nvPr>
        </p:nvSpPr>
        <p:spPr>
          <a:xfrm>
            <a:off x="457200" y="274638"/>
            <a:ext cx="8229600" cy="1143000"/>
          </a:xfrm>
        </p:spPr>
        <p:txBody>
          <a:bodyPr/>
          <a:lstStyle/>
          <a:p>
            <a:r>
              <a:rPr lang="en-GB" dirty="0" smtClean="0"/>
              <a:t>Puzzle 004</a:t>
            </a:r>
            <a:endParaRPr lang="en-GB" dirty="0"/>
          </a:p>
        </p:txBody>
      </p:sp>
    </p:spTree>
  </p:cSld>
  <p:clrMapOvr>
    <a:masterClrMapping/>
  </p:clrMapOvr>
  <p:transition advClick="0"/>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16016" y="2132856"/>
            <a:ext cx="2530624" cy="604664"/>
          </a:xfrm>
        </p:spPr>
        <p:txBody>
          <a:bodyPr>
            <a:normAutofit/>
          </a:bodyPr>
          <a:lstStyle/>
          <a:p>
            <a:pPr algn="r">
              <a:buNone/>
            </a:pPr>
            <a:r>
              <a:rPr lang="en-GB" dirty="0" smtClean="0">
                <a:hlinkClick r:id="" action="ppaction://hlinkshowjump?jump=nextslide"/>
              </a:rPr>
              <a:t>Advance</a:t>
            </a:r>
            <a:endParaRPr lang="en-GB" dirty="0"/>
          </a:p>
        </p:txBody>
      </p:sp>
      <p:sp>
        <p:nvSpPr>
          <p:cNvPr id="4" name="Title 1"/>
          <p:cNvSpPr>
            <a:spLocks noGrp="1"/>
          </p:cNvSpPr>
          <p:nvPr>
            <p:ph type="title"/>
          </p:nvPr>
        </p:nvSpPr>
        <p:spPr>
          <a:xfrm>
            <a:off x="457200" y="274638"/>
            <a:ext cx="8229600" cy="1143000"/>
          </a:xfrm>
        </p:spPr>
        <p:txBody>
          <a:bodyPr/>
          <a:lstStyle/>
          <a:p>
            <a:r>
              <a:rPr lang="en-GB" dirty="0" smtClean="0"/>
              <a:t>Puzzle 004</a:t>
            </a:r>
            <a:endParaRPr lang="en-GB" dirty="0"/>
          </a:p>
        </p:txBody>
      </p:sp>
    </p:spTree>
  </p:cSld>
  <p:clrMapOvr>
    <a:masterClrMapping/>
  </p:clrMapOvr>
  <p:transition advClick="0"/>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Puzzle 004</a:t>
            </a:r>
            <a:endParaRPr lang="en-GB" dirty="0"/>
          </a:p>
        </p:txBody>
      </p:sp>
      <p:sp>
        <p:nvSpPr>
          <p:cNvPr id="3" name="Content Placeholder 2"/>
          <p:cNvSpPr>
            <a:spLocks noGrp="1"/>
          </p:cNvSpPr>
          <p:nvPr>
            <p:ph idx="1"/>
          </p:nvPr>
        </p:nvSpPr>
        <p:spPr>
          <a:xfrm>
            <a:off x="457200" y="1600200"/>
            <a:ext cx="8229600" cy="4997152"/>
          </a:xfrm>
        </p:spPr>
        <p:txBody>
          <a:bodyPr>
            <a:normAutofit lnSpcReduction="10000"/>
          </a:bodyPr>
          <a:lstStyle/>
          <a:p>
            <a:pPr>
              <a:buNone/>
            </a:pPr>
            <a:r>
              <a:rPr lang="en-GB" dirty="0" smtClean="0"/>
              <a:t>Great! You can come back to this puzzle by clicking the green patch again!</a:t>
            </a:r>
          </a:p>
          <a:p>
            <a:pPr>
              <a:buNone/>
            </a:pPr>
            <a:endParaRPr lang="en-GB" dirty="0" smtClean="0"/>
          </a:p>
          <a:p>
            <a:pPr>
              <a:buNone/>
            </a:pPr>
            <a:endParaRPr lang="en-GB" dirty="0" smtClean="0"/>
          </a:p>
          <a:p>
            <a:pPr>
              <a:buNone/>
            </a:pPr>
            <a:endParaRPr lang="en-GB" dirty="0" smtClean="0"/>
          </a:p>
          <a:p>
            <a:pPr>
              <a:buNone/>
            </a:pPr>
            <a:endParaRPr lang="en-GB" dirty="0" smtClean="0"/>
          </a:p>
          <a:p>
            <a:pPr>
              <a:buNone/>
            </a:pPr>
            <a:endParaRPr lang="en-GB" dirty="0" smtClean="0"/>
          </a:p>
          <a:p>
            <a:pPr>
              <a:buNone/>
            </a:pPr>
            <a:endParaRPr lang="en-GB" dirty="0" smtClean="0"/>
          </a:p>
          <a:p>
            <a:pPr algn="r">
              <a:buNone/>
            </a:pPr>
            <a:r>
              <a:rPr lang="en-GB" dirty="0" smtClean="0">
                <a:hlinkClick r:id="" action="ppaction://hlinkshowjump?jump=nextslide"/>
              </a:rPr>
              <a:t>Advance</a:t>
            </a:r>
            <a:endParaRPr lang="en-GB" dirty="0"/>
          </a:p>
        </p:txBody>
      </p:sp>
    </p:spTree>
  </p:cSld>
  <p:clrMapOvr>
    <a:masterClrMapping/>
  </p:clrMapOvr>
  <p:transition advClick="0"/>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4" name="Content Placeholder 3" descr="pl_lt_old.png"/>
          <p:cNvPicPr>
            <a:picLocks noGrp="1" noChangeAspect="1"/>
          </p:cNvPicPr>
          <p:nvPr>
            <p:ph idx="1"/>
          </p:nvPr>
        </p:nvPicPr>
        <p:blipFill>
          <a:blip r:embed="rId3" cstate="print"/>
          <a:stretch>
            <a:fillRect/>
          </a:stretch>
        </p:blipFill>
        <p:spPr>
          <a:xfrm>
            <a:off x="3059832" y="476672"/>
            <a:ext cx="3096343" cy="5904045"/>
          </a:xfrm>
        </p:spPr>
      </p:pic>
      <p:sp>
        <p:nvSpPr>
          <p:cNvPr id="7" name="Rounded Rectangular Callout 6"/>
          <p:cNvSpPr/>
          <p:nvPr/>
        </p:nvSpPr>
        <p:spPr>
          <a:xfrm>
            <a:off x="0" y="5157192"/>
            <a:ext cx="9144000" cy="1700808"/>
          </a:xfrm>
          <a:prstGeom prst="wedgeRoundRectCallout">
            <a:avLst>
              <a:gd name="adj1" fmla="val 10859"/>
              <a:gd name="adj2" fmla="val -70667"/>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Once, again... I’m a GENIUS!</a:t>
            </a:r>
            <a:endParaRPr lang="en-GB" sz="3200" dirty="0"/>
          </a:p>
        </p:txBody>
      </p:sp>
      <p:pic>
        <p:nvPicPr>
          <p:cNvPr id="6" name="Picture 5" descr="1_graveyard.jpg">
            <a:hlinkClick r:id="rId4" action="ppaction://hlinksldjump"/>
          </p:cNvPr>
          <p:cNvPicPr>
            <a:picLocks noChangeAspect="1"/>
          </p:cNvPicPr>
          <p:nvPr/>
        </p:nvPicPr>
        <p:blipFill>
          <a:blip r:embed="rId5" cstate="print"/>
          <a:stretch>
            <a:fillRect/>
          </a:stretch>
        </p:blipFill>
        <p:spPr>
          <a:xfrm>
            <a:off x="0" y="0"/>
            <a:ext cx="137592" cy="91728"/>
          </a:xfrm>
          <a:prstGeom prst="rect">
            <a:avLst/>
          </a:prstGeom>
        </p:spPr>
      </p:pic>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4" name="Content Placeholder 3" descr="pl_lt_old.png"/>
          <p:cNvPicPr>
            <a:picLocks noGrp="1" noChangeAspect="1"/>
          </p:cNvPicPr>
          <p:nvPr>
            <p:ph idx="1"/>
          </p:nvPr>
        </p:nvPicPr>
        <p:blipFill>
          <a:blip r:embed="rId3" cstate="print"/>
          <a:stretch>
            <a:fillRect/>
          </a:stretch>
        </p:blipFill>
        <p:spPr>
          <a:xfrm>
            <a:off x="3059832" y="476672"/>
            <a:ext cx="3096343" cy="5904045"/>
          </a:xfrm>
        </p:spPr>
      </p:pic>
      <p:sp>
        <p:nvSpPr>
          <p:cNvPr id="7" name="Rounded Rectangular Callout 6"/>
          <p:cNvSpPr/>
          <p:nvPr/>
        </p:nvSpPr>
        <p:spPr>
          <a:xfrm>
            <a:off x="0" y="5157192"/>
            <a:ext cx="9144000" cy="1700808"/>
          </a:xfrm>
          <a:prstGeom prst="wedgeRoundRectCallout">
            <a:avLst>
              <a:gd name="adj1" fmla="val -10987"/>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And... DONE!</a:t>
            </a:r>
            <a:endParaRPr lang="en-GB" sz="3200" dirty="0"/>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4" name="Content Placeholder 3" descr="pl_lt_old.png"/>
          <p:cNvPicPr>
            <a:picLocks noGrp="1" noChangeAspect="1"/>
          </p:cNvPicPr>
          <p:nvPr>
            <p:ph idx="1"/>
          </p:nvPr>
        </p:nvPicPr>
        <p:blipFill>
          <a:blip r:embed="rId3" cstate="print"/>
          <a:stretch>
            <a:fillRect/>
          </a:stretch>
        </p:blipFill>
        <p:spPr>
          <a:xfrm>
            <a:off x="3059832" y="476672"/>
            <a:ext cx="3096343" cy="5904045"/>
          </a:xfrm>
        </p:spPr>
      </p:pic>
      <p:sp>
        <p:nvSpPr>
          <p:cNvPr id="7" name="Rounded Rectangular Callout 6"/>
          <p:cNvSpPr/>
          <p:nvPr/>
        </p:nvSpPr>
        <p:spPr>
          <a:xfrm>
            <a:off x="0" y="5157192"/>
            <a:ext cx="9144000" cy="1700808"/>
          </a:xfrm>
          <a:prstGeom prst="wedgeRoundRectCallout">
            <a:avLst>
              <a:gd name="adj1" fmla="val 10859"/>
              <a:gd name="adj2" fmla="val -70667"/>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Let me guess...</a:t>
            </a:r>
            <a:endParaRPr lang="en-GB" sz="3200" dirty="0"/>
          </a:p>
        </p:txBody>
      </p:sp>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4" name="Content Placeholder 3" descr="pl_lt_old.png"/>
          <p:cNvPicPr>
            <a:picLocks noGrp="1" noChangeAspect="1"/>
          </p:cNvPicPr>
          <p:nvPr>
            <p:ph idx="1"/>
          </p:nvPr>
        </p:nvPicPr>
        <p:blipFill>
          <a:blip r:embed="rId3" cstate="print"/>
          <a:stretch>
            <a:fillRect/>
          </a:stretch>
        </p:blipFill>
        <p:spPr>
          <a:xfrm>
            <a:off x="3059832" y="476672"/>
            <a:ext cx="3096343" cy="5904045"/>
          </a:xfrm>
        </p:spPr>
      </p:pic>
      <p:sp>
        <p:nvSpPr>
          <p:cNvPr id="7" name="Rounded Rectangular Callout 6"/>
          <p:cNvSpPr/>
          <p:nvPr/>
        </p:nvSpPr>
        <p:spPr>
          <a:xfrm>
            <a:off x="0" y="5157192"/>
            <a:ext cx="9144000" cy="1700808"/>
          </a:xfrm>
          <a:prstGeom prst="wedgeRoundRectCallout">
            <a:avLst>
              <a:gd name="adj1" fmla="val 10859"/>
              <a:gd name="adj2" fmla="val -70667"/>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You ALREADY solved the puzzle...</a:t>
            </a:r>
            <a:endParaRPr lang="en-GB" sz="3200" dirty="0"/>
          </a:p>
        </p:txBody>
      </p:sp>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4" name="Content Placeholder 3" descr="pl_lt_old.png"/>
          <p:cNvPicPr>
            <a:picLocks noGrp="1" noChangeAspect="1"/>
          </p:cNvPicPr>
          <p:nvPr>
            <p:ph idx="1"/>
          </p:nvPr>
        </p:nvPicPr>
        <p:blipFill>
          <a:blip r:embed="rId3" cstate="print"/>
          <a:stretch>
            <a:fillRect/>
          </a:stretch>
        </p:blipFill>
        <p:spPr>
          <a:xfrm>
            <a:off x="3059832" y="476672"/>
            <a:ext cx="3096343" cy="5904045"/>
          </a:xfrm>
        </p:spPr>
      </p:pic>
      <p:sp>
        <p:nvSpPr>
          <p:cNvPr id="7" name="Rounded Rectangular Callout 6"/>
          <p:cNvSpPr/>
          <p:nvPr/>
        </p:nvSpPr>
        <p:spPr>
          <a:xfrm>
            <a:off x="0" y="5157192"/>
            <a:ext cx="9144000" cy="1700808"/>
          </a:xfrm>
          <a:prstGeom prst="wedgeRoundRectCallout">
            <a:avLst>
              <a:gd name="adj1" fmla="val -10987"/>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Yep!</a:t>
            </a:r>
            <a:endParaRPr lang="en-GB" sz="3200" dirty="0"/>
          </a:p>
        </p:txBody>
      </p:sp>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4" name="Content Placeholder 3" descr="pl_lt_old.png"/>
          <p:cNvPicPr>
            <a:picLocks noGrp="1" noChangeAspect="1"/>
          </p:cNvPicPr>
          <p:nvPr>
            <p:ph idx="1"/>
          </p:nvPr>
        </p:nvPicPr>
        <p:blipFill>
          <a:blip r:embed="rId3" cstate="print"/>
          <a:stretch>
            <a:fillRect/>
          </a:stretch>
        </p:blipFill>
        <p:spPr>
          <a:xfrm>
            <a:off x="3059832" y="476672"/>
            <a:ext cx="3096343" cy="5904045"/>
          </a:xfrm>
        </p:spPr>
      </p:pic>
      <p:sp>
        <p:nvSpPr>
          <p:cNvPr id="7" name="Rounded Rectangular Callout 6"/>
          <p:cNvSpPr/>
          <p:nvPr/>
        </p:nvSpPr>
        <p:spPr>
          <a:xfrm>
            <a:off x="0" y="5157192"/>
            <a:ext cx="9144000" cy="1700808"/>
          </a:xfrm>
          <a:prstGeom prst="wedgeRoundRectCallout">
            <a:avLst>
              <a:gd name="adj1" fmla="val 10859"/>
              <a:gd name="adj2" fmla="val -70667"/>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One day I hope to grow up like you, Professor. </a:t>
            </a:r>
          </a:p>
          <a:p>
            <a:r>
              <a:rPr lang="en-GB" sz="3200" dirty="0" smtClean="0"/>
              <a:t>I want to be the best at puzzles like you!</a:t>
            </a:r>
            <a:endParaRPr lang="en-GB" sz="3200" dirty="0"/>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0"/>
            <a:ext cx="9139944" cy="6858000"/>
          </a:xfrm>
          <a:prstGeom prst="rect">
            <a:avLst/>
          </a:prstGeom>
        </p:spPr>
      </p:pic>
      <p:pic>
        <p:nvPicPr>
          <p:cNvPr id="4" name="Content Placeholder 3" descr="pl_lt_old.png"/>
          <p:cNvPicPr>
            <a:picLocks noGrp="1" noChangeAspect="1"/>
          </p:cNvPicPr>
          <p:nvPr>
            <p:ph idx="1"/>
          </p:nvPr>
        </p:nvPicPr>
        <p:blipFill>
          <a:blip r:embed="rId3" cstate="print"/>
          <a:stretch>
            <a:fillRect/>
          </a:stretch>
        </p:blipFill>
        <p:spPr>
          <a:xfrm>
            <a:off x="3059832" y="476672"/>
            <a:ext cx="3096343" cy="5904045"/>
          </a:xfrm>
        </p:spPr>
      </p:pic>
      <p:sp>
        <p:nvSpPr>
          <p:cNvPr id="5" name="Rounded Rectangle 4"/>
          <p:cNvSpPr/>
          <p:nvPr/>
        </p:nvSpPr>
        <p:spPr>
          <a:xfrm>
            <a:off x="0" y="5157192"/>
            <a:ext cx="9144000" cy="1700808"/>
          </a:xfrm>
          <a:prstGeom prst="roundRect">
            <a:avLst/>
          </a:prstGeom>
          <a:gradFill flip="none" rotWithShape="1">
            <a:gsLst>
              <a:gs pos="0">
                <a:srgbClr val="C85108">
                  <a:shade val="30000"/>
                  <a:satMod val="115000"/>
                </a:srgbClr>
              </a:gs>
              <a:gs pos="50000">
                <a:srgbClr val="C85108">
                  <a:shade val="67500"/>
                  <a:satMod val="115000"/>
                </a:srgbClr>
              </a:gs>
              <a:gs pos="100000">
                <a:srgbClr val="C85108">
                  <a:shade val="100000"/>
                  <a:satMod val="115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It seems this puzzle has not yet been solved by anyone.</a:t>
            </a:r>
            <a:endParaRPr lang="en-GB" sz="3200" dirty="0"/>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4" name="Content Placeholder 3" descr="pl_lt_old.png"/>
          <p:cNvPicPr>
            <a:picLocks noGrp="1" noChangeAspect="1"/>
          </p:cNvPicPr>
          <p:nvPr>
            <p:ph idx="1"/>
          </p:nvPr>
        </p:nvPicPr>
        <p:blipFill>
          <a:blip r:embed="rId3" cstate="print"/>
          <a:stretch>
            <a:fillRect/>
          </a:stretch>
        </p:blipFill>
        <p:spPr>
          <a:xfrm>
            <a:off x="3059832" y="476672"/>
            <a:ext cx="3096343" cy="5904045"/>
          </a:xfrm>
        </p:spPr>
      </p:pic>
      <p:sp>
        <p:nvSpPr>
          <p:cNvPr id="7" name="Rounded Rectangular Callout 6"/>
          <p:cNvSpPr/>
          <p:nvPr/>
        </p:nvSpPr>
        <p:spPr>
          <a:xfrm>
            <a:off x="0" y="5157192"/>
            <a:ext cx="9144000" cy="1700808"/>
          </a:xfrm>
          <a:prstGeom prst="wedgeRoundRectCallout">
            <a:avLst>
              <a:gd name="adj1" fmla="val -10987"/>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Now, now, Slide. I wouldn’t say I’m exactly the BEST.</a:t>
            </a:r>
            <a:endParaRPr lang="en-GB" sz="3200" dirty="0"/>
          </a:p>
        </p:txBody>
      </p:sp>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4" name="Content Placeholder 3" descr="pl_lt_old.png"/>
          <p:cNvPicPr>
            <a:picLocks noGrp="1" noChangeAspect="1"/>
          </p:cNvPicPr>
          <p:nvPr>
            <p:ph idx="1"/>
          </p:nvPr>
        </p:nvPicPr>
        <p:blipFill>
          <a:blip r:embed="rId3" cstate="print"/>
          <a:stretch>
            <a:fillRect/>
          </a:stretch>
        </p:blipFill>
        <p:spPr>
          <a:xfrm>
            <a:off x="3059832" y="476672"/>
            <a:ext cx="3096343" cy="5904045"/>
          </a:xfrm>
        </p:spPr>
      </p:pic>
      <p:sp>
        <p:nvSpPr>
          <p:cNvPr id="7" name="Rounded Rectangular Callout 6"/>
          <p:cNvSpPr/>
          <p:nvPr/>
        </p:nvSpPr>
        <p:spPr>
          <a:xfrm>
            <a:off x="0" y="5157192"/>
            <a:ext cx="9144000" cy="1700808"/>
          </a:xfrm>
          <a:prstGeom prst="wedgeRoundRectCallout">
            <a:avLst>
              <a:gd name="adj1" fmla="val -10987"/>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Anyway, come along now.</a:t>
            </a:r>
            <a:endParaRPr lang="en-GB" sz="3200" dirty="0"/>
          </a:p>
        </p:txBody>
      </p:sp>
    </p:spTree>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4" name="Content Placeholder 3" descr="pl_lt_old.png"/>
          <p:cNvPicPr>
            <a:picLocks noGrp="1" noChangeAspect="1"/>
          </p:cNvPicPr>
          <p:nvPr>
            <p:ph idx="1"/>
          </p:nvPr>
        </p:nvPicPr>
        <p:blipFill>
          <a:blip r:embed="rId3" cstate="print"/>
          <a:stretch>
            <a:fillRect/>
          </a:stretch>
        </p:blipFill>
        <p:spPr>
          <a:xfrm>
            <a:off x="3059832" y="476672"/>
            <a:ext cx="3096343" cy="5904045"/>
          </a:xfrm>
        </p:spPr>
      </p:pic>
      <p:sp>
        <p:nvSpPr>
          <p:cNvPr id="7" name="Rounded Rectangular Callout 6"/>
          <p:cNvSpPr/>
          <p:nvPr/>
        </p:nvSpPr>
        <p:spPr>
          <a:xfrm>
            <a:off x="0" y="5157192"/>
            <a:ext cx="9144000" cy="1700808"/>
          </a:xfrm>
          <a:prstGeom prst="wedgeRoundRectCallout">
            <a:avLst>
              <a:gd name="adj1" fmla="val -10987"/>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We must get going to the door!</a:t>
            </a:r>
            <a:endParaRPr lang="en-GB" sz="3200" dirty="0"/>
          </a:p>
        </p:txBody>
      </p:sp>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9" name="Content Placeholder 3" descr="pl_lt_old.png"/>
          <p:cNvPicPr>
            <a:picLocks noChangeAspect="1"/>
          </p:cNvPicPr>
          <p:nvPr/>
        </p:nvPicPr>
        <p:blipFill>
          <a:blip r:embed="rId3" cstate="print"/>
          <a:stretch>
            <a:fillRect/>
          </a:stretch>
        </p:blipFill>
        <p:spPr>
          <a:xfrm>
            <a:off x="4644008" y="1916833"/>
            <a:ext cx="1563550" cy="4176461"/>
          </a:xfrm>
          <a:prstGeom prst="rect">
            <a:avLst/>
          </a:prstGeom>
        </p:spPr>
      </p:pic>
      <p:sp>
        <p:nvSpPr>
          <p:cNvPr id="7" name="Rounded Rectangular Callout 6"/>
          <p:cNvSpPr/>
          <p:nvPr/>
        </p:nvSpPr>
        <p:spPr>
          <a:xfrm>
            <a:off x="0" y="5157192"/>
            <a:ext cx="9144000" cy="1700808"/>
          </a:xfrm>
          <a:prstGeom prst="wedgeRoundRectCallout">
            <a:avLst>
              <a:gd name="adj1" fmla="val 10859"/>
              <a:gd name="adj2" fmla="val -70667"/>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Hey! Wait for me, Professor!</a:t>
            </a:r>
            <a:endParaRPr lang="en-GB" sz="3200" dirty="0"/>
          </a:p>
        </p:txBody>
      </p:sp>
      <p:pic>
        <p:nvPicPr>
          <p:cNvPr id="10" name="Picture 9" descr="powerpoint_talk0.png"/>
          <p:cNvPicPr>
            <a:picLocks noChangeAspect="1"/>
          </p:cNvPicPr>
          <p:nvPr/>
        </p:nvPicPr>
        <p:blipFill>
          <a:blip r:embed="rId4" cstate="print"/>
          <a:stretch>
            <a:fillRect/>
          </a:stretch>
        </p:blipFill>
        <p:spPr>
          <a:xfrm>
            <a:off x="3923928" y="4005064"/>
            <a:ext cx="360040" cy="906215"/>
          </a:xfrm>
          <a:prstGeom prst="rect">
            <a:avLst/>
          </a:prstGeom>
        </p:spPr>
      </p:pic>
    </p:spTree>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11" name="Content Placeholder 3" descr="pl_lt_old.png"/>
          <p:cNvPicPr>
            <a:picLocks noChangeAspect="1"/>
          </p:cNvPicPr>
          <p:nvPr/>
        </p:nvPicPr>
        <p:blipFill>
          <a:blip r:embed="rId3" cstate="print"/>
          <a:stretch>
            <a:fillRect/>
          </a:stretch>
        </p:blipFill>
        <p:spPr>
          <a:xfrm>
            <a:off x="4644008" y="1916833"/>
            <a:ext cx="1563550" cy="4176461"/>
          </a:xfrm>
          <a:prstGeom prst="rect">
            <a:avLst/>
          </a:prstGeom>
        </p:spPr>
      </p:pic>
      <p:pic>
        <p:nvPicPr>
          <p:cNvPr id="6" name="Picture 5" descr="powerpoint_talk0.png"/>
          <p:cNvPicPr>
            <a:picLocks noChangeAspect="1"/>
          </p:cNvPicPr>
          <p:nvPr/>
        </p:nvPicPr>
        <p:blipFill>
          <a:blip r:embed="rId4" cstate="print"/>
          <a:stretch>
            <a:fillRect/>
          </a:stretch>
        </p:blipFill>
        <p:spPr>
          <a:xfrm>
            <a:off x="3923928" y="4005064"/>
            <a:ext cx="360040" cy="906215"/>
          </a:xfrm>
          <a:prstGeom prst="rect">
            <a:avLst/>
          </a:prstGeom>
        </p:spPr>
      </p:pic>
      <p:sp>
        <p:nvSpPr>
          <p:cNvPr id="10" name="Rounded Rectangular Callout 9"/>
          <p:cNvSpPr/>
          <p:nvPr/>
        </p:nvSpPr>
        <p:spPr>
          <a:xfrm>
            <a:off x="0" y="5157192"/>
            <a:ext cx="9144000" cy="1700808"/>
          </a:xfrm>
          <a:prstGeom prst="wedgeRoundRectCallout">
            <a:avLst>
              <a:gd name="adj1" fmla="val -7756"/>
              <a:gd name="adj2" fmla="val -62396"/>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Come, Slide. We must hurry!</a:t>
            </a:r>
            <a:endParaRPr lang="en-GB" sz="3200" dirty="0"/>
          </a:p>
        </p:txBody>
      </p:sp>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Tree>
  </p:cSld>
  <p:clrMapOvr>
    <a:masterClrMapping/>
  </p:clrMapOvr>
  <p:transition advClick="0" advTm="1000">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5_outsideposhhouse3.jpg"/>
          <p:cNvPicPr>
            <a:picLocks noChangeAspect="1"/>
          </p:cNvPicPr>
          <p:nvPr/>
        </p:nvPicPr>
        <p:blipFill>
          <a:blip r:embed="rId2" cstate="print"/>
          <a:stretch>
            <a:fillRect/>
          </a:stretch>
        </p:blipFill>
        <p:spPr>
          <a:xfrm>
            <a:off x="0" y="0"/>
            <a:ext cx="9144000" cy="6858000"/>
          </a:xfrm>
          <a:prstGeom prst="rect">
            <a:avLst/>
          </a:prstGeom>
        </p:spPr>
      </p:pic>
      <p:pic>
        <p:nvPicPr>
          <p:cNvPr id="6" name="Picture 5" descr="powerpoint_talk0.png"/>
          <p:cNvPicPr>
            <a:picLocks noChangeAspect="1"/>
          </p:cNvPicPr>
          <p:nvPr/>
        </p:nvPicPr>
        <p:blipFill>
          <a:blip r:embed="rId3" cstate="print"/>
          <a:stretch>
            <a:fillRect/>
          </a:stretch>
        </p:blipFill>
        <p:spPr>
          <a:xfrm>
            <a:off x="2699792" y="332656"/>
            <a:ext cx="2448272" cy="6162254"/>
          </a:xfrm>
          <a:prstGeom prst="rect">
            <a:avLst/>
          </a:prstGeom>
        </p:spPr>
      </p:pic>
      <p:sp>
        <p:nvSpPr>
          <p:cNvPr id="10" name="Rounded Rectangular Callout 9"/>
          <p:cNvSpPr/>
          <p:nvPr/>
        </p:nvSpPr>
        <p:spPr>
          <a:xfrm>
            <a:off x="0" y="5157192"/>
            <a:ext cx="9144000" cy="1700808"/>
          </a:xfrm>
          <a:prstGeom prst="wedgeRoundRectCallout">
            <a:avLst>
              <a:gd name="adj1" fmla="val -10987"/>
              <a:gd name="adj2" fmla="val -67359"/>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Slide! I’m over here!</a:t>
            </a:r>
            <a:endParaRPr lang="en-GB" sz="3200" dirty="0"/>
          </a:p>
        </p:txBody>
      </p:sp>
    </p:spTree>
  </p:cSld>
  <p:clrMapOvr>
    <a:masterClrMapping/>
  </p:clrMapOvr>
  <p:transition>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Tree>
  </p:cSld>
  <p:clrMapOvr>
    <a:masterClrMapping/>
  </p:clrMapOvr>
  <p:transition advClick="0" advTm="1000">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graveyard.jpg"/>
          <p:cNvPicPr>
            <a:picLocks noChangeAspect="1"/>
          </p:cNvPicPr>
          <p:nvPr/>
        </p:nvPicPr>
        <p:blipFill>
          <a:blip r:embed="rId2" cstate="print"/>
          <a:stretch>
            <a:fillRect/>
          </a:stretch>
        </p:blipFill>
        <p:spPr>
          <a:xfrm>
            <a:off x="0" y="0"/>
            <a:ext cx="9144000" cy="6858000"/>
          </a:xfrm>
          <a:prstGeom prst="rect">
            <a:avLst/>
          </a:prstGeom>
        </p:spPr>
      </p:pic>
      <p:pic>
        <p:nvPicPr>
          <p:cNvPr id="9" name="Content Placeholder 3" descr="pl_lt_old.png"/>
          <p:cNvPicPr>
            <a:picLocks noChangeAspect="1"/>
          </p:cNvPicPr>
          <p:nvPr/>
        </p:nvPicPr>
        <p:blipFill>
          <a:blip r:embed="rId3" cstate="print"/>
          <a:stretch>
            <a:fillRect/>
          </a:stretch>
        </p:blipFill>
        <p:spPr>
          <a:xfrm>
            <a:off x="4644008" y="1916833"/>
            <a:ext cx="1563550" cy="4176461"/>
          </a:xfrm>
          <a:prstGeom prst="rect">
            <a:avLst/>
          </a:prstGeom>
        </p:spPr>
      </p:pic>
      <p:sp>
        <p:nvSpPr>
          <p:cNvPr id="7" name="Rounded Rectangular Callout 6"/>
          <p:cNvSpPr/>
          <p:nvPr/>
        </p:nvSpPr>
        <p:spPr>
          <a:xfrm>
            <a:off x="0" y="5157192"/>
            <a:ext cx="9144000" cy="1700808"/>
          </a:xfrm>
          <a:prstGeom prst="wedgeRoundRectCallout">
            <a:avLst>
              <a:gd name="adj1" fmla="val 10859"/>
              <a:gd name="adj2" fmla="val -70667"/>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Coming, Professor!</a:t>
            </a:r>
            <a:endParaRPr lang="en-GB" sz="3200" dirty="0"/>
          </a:p>
        </p:txBody>
      </p:sp>
    </p:spTree>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Tree>
  </p:cSld>
  <p:clrMapOvr>
    <a:masterClrMapping/>
  </p:clrMapOvr>
  <p:transition advClick="0" advTm="1000">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_graveyard.jpg"/>
          <p:cNvPicPr>
            <a:picLocks noChangeAspect="1"/>
          </p:cNvPicPr>
          <p:nvPr/>
        </p:nvPicPr>
        <p:blipFill>
          <a:blip r:embed="rId2" cstate="print"/>
          <a:stretch>
            <a:fillRect/>
          </a:stretch>
        </p:blipFill>
        <p:spPr>
          <a:xfrm>
            <a:off x="0" y="0"/>
            <a:ext cx="9139944" cy="6858000"/>
          </a:xfrm>
          <a:prstGeom prst="rect">
            <a:avLst/>
          </a:prstGeom>
        </p:spPr>
      </p:pic>
      <p:pic>
        <p:nvPicPr>
          <p:cNvPr id="4" name="Content Placeholder 3" descr="pl_lt_old.png"/>
          <p:cNvPicPr>
            <a:picLocks noGrp="1" noChangeAspect="1"/>
          </p:cNvPicPr>
          <p:nvPr>
            <p:ph idx="1"/>
          </p:nvPr>
        </p:nvPicPr>
        <p:blipFill>
          <a:blip r:embed="rId3" cstate="print"/>
          <a:stretch>
            <a:fillRect/>
          </a:stretch>
        </p:blipFill>
        <p:spPr>
          <a:xfrm>
            <a:off x="3059832" y="476672"/>
            <a:ext cx="3096343" cy="5904045"/>
          </a:xfrm>
        </p:spPr>
      </p:pic>
      <p:sp>
        <p:nvSpPr>
          <p:cNvPr id="5" name="Rounded Rectangle 4"/>
          <p:cNvSpPr/>
          <p:nvPr/>
        </p:nvSpPr>
        <p:spPr>
          <a:xfrm>
            <a:off x="0" y="5157192"/>
            <a:ext cx="9144000" cy="1700808"/>
          </a:xfrm>
          <a:prstGeom prst="roundRect">
            <a:avLst/>
          </a:prstGeom>
          <a:gradFill flip="none" rotWithShape="1">
            <a:gsLst>
              <a:gs pos="0">
                <a:srgbClr val="C85108">
                  <a:shade val="30000"/>
                  <a:satMod val="115000"/>
                </a:srgbClr>
              </a:gs>
              <a:gs pos="50000">
                <a:srgbClr val="C85108">
                  <a:shade val="67500"/>
                  <a:satMod val="115000"/>
                </a:srgbClr>
              </a:gs>
              <a:gs pos="100000">
                <a:srgbClr val="C85108">
                  <a:shade val="100000"/>
                  <a:satMod val="115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Although the gentleman who founded the puzzle, shortly before he died, claimed the puzzle to be “a trick with an answer”.</a:t>
            </a:r>
            <a:endParaRPr lang="en-GB" sz="3200" dirty="0"/>
          </a:p>
        </p:txBody>
      </p:sp>
    </p:spTree>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5_outsideposhhouse3.jpg"/>
          <p:cNvPicPr>
            <a:picLocks noChangeAspect="1"/>
          </p:cNvPicPr>
          <p:nvPr/>
        </p:nvPicPr>
        <p:blipFill>
          <a:blip r:embed="rId2" cstate="print"/>
          <a:stretch>
            <a:fillRect/>
          </a:stretch>
        </p:blipFill>
        <p:spPr>
          <a:xfrm>
            <a:off x="0" y="0"/>
            <a:ext cx="9144000" cy="6858000"/>
          </a:xfrm>
          <a:prstGeom prst="rect">
            <a:avLst/>
          </a:prstGeom>
        </p:spPr>
      </p:pic>
      <p:pic>
        <p:nvPicPr>
          <p:cNvPr id="9" name="Content Placeholder 3" descr="pl_lt_old.png"/>
          <p:cNvPicPr>
            <a:picLocks noChangeAspect="1"/>
          </p:cNvPicPr>
          <p:nvPr/>
        </p:nvPicPr>
        <p:blipFill>
          <a:blip r:embed="rId3" cstate="print"/>
          <a:stretch>
            <a:fillRect/>
          </a:stretch>
        </p:blipFill>
        <p:spPr>
          <a:xfrm>
            <a:off x="6660232" y="1916832"/>
            <a:ext cx="1563550" cy="4176461"/>
          </a:xfrm>
          <a:prstGeom prst="rect">
            <a:avLst/>
          </a:prstGeom>
        </p:spPr>
      </p:pic>
      <p:pic>
        <p:nvPicPr>
          <p:cNvPr id="6" name="Picture 5" descr="powerpoint_talk0.png"/>
          <p:cNvPicPr>
            <a:picLocks noChangeAspect="1"/>
          </p:cNvPicPr>
          <p:nvPr/>
        </p:nvPicPr>
        <p:blipFill>
          <a:blip r:embed="rId4" cstate="print"/>
          <a:stretch>
            <a:fillRect/>
          </a:stretch>
        </p:blipFill>
        <p:spPr>
          <a:xfrm>
            <a:off x="539552" y="332656"/>
            <a:ext cx="2448272" cy="6162254"/>
          </a:xfrm>
          <a:prstGeom prst="rect">
            <a:avLst/>
          </a:prstGeom>
        </p:spPr>
      </p:pic>
      <p:sp>
        <p:nvSpPr>
          <p:cNvPr id="10" name="Rounded Rectangular Callout 9"/>
          <p:cNvSpPr/>
          <p:nvPr/>
        </p:nvSpPr>
        <p:spPr>
          <a:xfrm>
            <a:off x="0" y="5157192"/>
            <a:ext cx="9144000" cy="1700808"/>
          </a:xfrm>
          <a:prstGeom prst="wedgeRoundRectCallout">
            <a:avLst>
              <a:gd name="adj1" fmla="val 27320"/>
              <a:gd name="adj2" fmla="val -69841"/>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I’m here!</a:t>
            </a:r>
            <a:endParaRPr lang="en-GB" sz="3200" dirty="0"/>
          </a:p>
        </p:txBody>
      </p:sp>
    </p:spTree>
  </p:cSld>
  <p:clrMapOvr>
    <a:masterClrMapping/>
  </p:clrMapOvr>
  <p:transition>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5_outsideposhhouse3.jpg"/>
          <p:cNvPicPr>
            <a:picLocks noChangeAspect="1"/>
          </p:cNvPicPr>
          <p:nvPr/>
        </p:nvPicPr>
        <p:blipFill>
          <a:blip r:embed="rId2" cstate="print"/>
          <a:stretch>
            <a:fillRect/>
          </a:stretch>
        </p:blipFill>
        <p:spPr>
          <a:xfrm>
            <a:off x="0" y="0"/>
            <a:ext cx="9144000" cy="6858000"/>
          </a:xfrm>
          <a:prstGeom prst="rect">
            <a:avLst/>
          </a:prstGeom>
        </p:spPr>
      </p:pic>
      <p:pic>
        <p:nvPicPr>
          <p:cNvPr id="9" name="Content Placeholder 3" descr="pl_lt_old.png"/>
          <p:cNvPicPr>
            <a:picLocks noChangeAspect="1"/>
          </p:cNvPicPr>
          <p:nvPr/>
        </p:nvPicPr>
        <p:blipFill>
          <a:blip r:embed="rId3" cstate="print"/>
          <a:stretch>
            <a:fillRect/>
          </a:stretch>
        </p:blipFill>
        <p:spPr>
          <a:xfrm>
            <a:off x="6660232" y="1916832"/>
            <a:ext cx="1563550" cy="4176461"/>
          </a:xfrm>
          <a:prstGeom prst="rect">
            <a:avLst/>
          </a:prstGeom>
        </p:spPr>
      </p:pic>
      <p:pic>
        <p:nvPicPr>
          <p:cNvPr id="6" name="Picture 5" descr="powerpoint_talk0.png"/>
          <p:cNvPicPr>
            <a:picLocks noChangeAspect="1"/>
          </p:cNvPicPr>
          <p:nvPr/>
        </p:nvPicPr>
        <p:blipFill>
          <a:blip r:embed="rId4" cstate="print"/>
          <a:stretch>
            <a:fillRect/>
          </a:stretch>
        </p:blipFill>
        <p:spPr>
          <a:xfrm>
            <a:off x="539552" y="332656"/>
            <a:ext cx="2448272" cy="6162254"/>
          </a:xfrm>
          <a:prstGeom prst="rect">
            <a:avLst/>
          </a:prstGeom>
        </p:spPr>
      </p:pic>
      <p:sp>
        <p:nvSpPr>
          <p:cNvPr id="10" name="Rounded Rectangular Callout 9"/>
          <p:cNvSpPr/>
          <p:nvPr/>
        </p:nvSpPr>
        <p:spPr>
          <a:xfrm>
            <a:off x="0" y="5157192"/>
            <a:ext cx="9144000" cy="1700808"/>
          </a:xfrm>
          <a:prstGeom prst="wedgeRoundRectCallout">
            <a:avLst>
              <a:gd name="adj1" fmla="val -29603"/>
              <a:gd name="adj2" fmla="val -69841"/>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Good.</a:t>
            </a:r>
            <a:endParaRPr lang="en-GB" sz="3200" dirty="0"/>
          </a:p>
        </p:txBody>
      </p:sp>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5_outsideposhhouse3.jpg"/>
          <p:cNvPicPr>
            <a:picLocks noChangeAspect="1"/>
          </p:cNvPicPr>
          <p:nvPr/>
        </p:nvPicPr>
        <p:blipFill>
          <a:blip r:embed="rId2" cstate="print"/>
          <a:stretch>
            <a:fillRect/>
          </a:stretch>
        </p:blipFill>
        <p:spPr>
          <a:xfrm>
            <a:off x="0" y="0"/>
            <a:ext cx="9144000" cy="6858000"/>
          </a:xfrm>
          <a:prstGeom prst="rect">
            <a:avLst/>
          </a:prstGeom>
        </p:spPr>
      </p:pic>
      <p:pic>
        <p:nvPicPr>
          <p:cNvPr id="9" name="Content Placeholder 3" descr="pl_lt_old.png"/>
          <p:cNvPicPr>
            <a:picLocks noChangeAspect="1"/>
          </p:cNvPicPr>
          <p:nvPr/>
        </p:nvPicPr>
        <p:blipFill>
          <a:blip r:embed="rId3" cstate="print"/>
          <a:stretch>
            <a:fillRect/>
          </a:stretch>
        </p:blipFill>
        <p:spPr>
          <a:xfrm>
            <a:off x="6660232" y="1916832"/>
            <a:ext cx="1563550" cy="4176461"/>
          </a:xfrm>
          <a:prstGeom prst="rect">
            <a:avLst/>
          </a:prstGeom>
        </p:spPr>
      </p:pic>
      <p:pic>
        <p:nvPicPr>
          <p:cNvPr id="6" name="Picture 5" descr="powerpoint_talk0.png"/>
          <p:cNvPicPr>
            <a:picLocks noChangeAspect="1"/>
          </p:cNvPicPr>
          <p:nvPr/>
        </p:nvPicPr>
        <p:blipFill>
          <a:blip r:embed="rId4" cstate="print"/>
          <a:stretch>
            <a:fillRect/>
          </a:stretch>
        </p:blipFill>
        <p:spPr>
          <a:xfrm>
            <a:off x="539552" y="332656"/>
            <a:ext cx="2448272" cy="6162254"/>
          </a:xfrm>
          <a:prstGeom prst="rect">
            <a:avLst/>
          </a:prstGeom>
        </p:spPr>
      </p:pic>
      <p:sp>
        <p:nvSpPr>
          <p:cNvPr id="10" name="Rounded Rectangular Callout 9"/>
          <p:cNvSpPr/>
          <p:nvPr/>
        </p:nvSpPr>
        <p:spPr>
          <a:xfrm>
            <a:off x="0" y="5157192"/>
            <a:ext cx="9144000" cy="1700808"/>
          </a:xfrm>
          <a:prstGeom prst="wedgeRoundRectCallout">
            <a:avLst>
              <a:gd name="adj1" fmla="val 27320"/>
              <a:gd name="adj2" fmla="val -69841"/>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I’ll knock!</a:t>
            </a:r>
            <a:endParaRPr lang="en-GB" sz="3200" dirty="0"/>
          </a:p>
        </p:txBody>
      </p:sp>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5_outsideposhhouse3.jpg"/>
          <p:cNvPicPr>
            <a:picLocks noChangeAspect="1"/>
          </p:cNvPicPr>
          <p:nvPr/>
        </p:nvPicPr>
        <p:blipFill>
          <a:blip r:embed="rId2" cstate="print"/>
          <a:stretch>
            <a:fillRect/>
          </a:stretch>
        </p:blipFill>
        <p:spPr>
          <a:xfrm>
            <a:off x="0" y="0"/>
            <a:ext cx="9144000" cy="6858000"/>
          </a:xfrm>
          <a:prstGeom prst="rect">
            <a:avLst/>
          </a:prstGeom>
        </p:spPr>
      </p:pic>
      <p:pic>
        <p:nvPicPr>
          <p:cNvPr id="9" name="Content Placeholder 3" descr="pl_lt_old.png"/>
          <p:cNvPicPr>
            <a:picLocks noChangeAspect="1"/>
          </p:cNvPicPr>
          <p:nvPr/>
        </p:nvPicPr>
        <p:blipFill>
          <a:blip r:embed="rId3" cstate="print"/>
          <a:stretch>
            <a:fillRect/>
          </a:stretch>
        </p:blipFill>
        <p:spPr>
          <a:xfrm>
            <a:off x="5220072" y="2348880"/>
            <a:ext cx="1224136" cy="3269839"/>
          </a:xfrm>
          <a:prstGeom prst="rect">
            <a:avLst/>
          </a:prstGeom>
        </p:spPr>
      </p:pic>
      <p:pic>
        <p:nvPicPr>
          <p:cNvPr id="6" name="Picture 5" descr="powerpoint_talk0.png"/>
          <p:cNvPicPr>
            <a:picLocks noChangeAspect="1"/>
          </p:cNvPicPr>
          <p:nvPr/>
        </p:nvPicPr>
        <p:blipFill>
          <a:blip r:embed="rId4" cstate="print"/>
          <a:stretch>
            <a:fillRect/>
          </a:stretch>
        </p:blipFill>
        <p:spPr>
          <a:xfrm>
            <a:off x="539552" y="332656"/>
            <a:ext cx="2448272" cy="6162254"/>
          </a:xfrm>
          <a:prstGeom prst="rect">
            <a:avLst/>
          </a:prstGeom>
        </p:spPr>
      </p:pic>
      <p:sp>
        <p:nvSpPr>
          <p:cNvPr id="10" name="Rounded Rectangular Callout 9"/>
          <p:cNvSpPr/>
          <p:nvPr/>
        </p:nvSpPr>
        <p:spPr>
          <a:xfrm>
            <a:off x="0" y="5157192"/>
            <a:ext cx="9144000" cy="1700808"/>
          </a:xfrm>
          <a:prstGeom prst="wedgeRoundRectCallout">
            <a:avLst>
              <a:gd name="adj1" fmla="val 14243"/>
              <a:gd name="adj2" fmla="val -69841"/>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*knock* *knock*</a:t>
            </a:r>
            <a:endParaRPr lang="en-GB" sz="3200" dirty="0"/>
          </a:p>
        </p:txBody>
      </p:sp>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5_outsideposhhouse3.jpg"/>
          <p:cNvPicPr>
            <a:picLocks noChangeAspect="1"/>
          </p:cNvPicPr>
          <p:nvPr/>
        </p:nvPicPr>
        <p:blipFill>
          <a:blip r:embed="rId2" cstate="print"/>
          <a:stretch>
            <a:fillRect/>
          </a:stretch>
        </p:blipFill>
        <p:spPr>
          <a:xfrm>
            <a:off x="0" y="0"/>
            <a:ext cx="9144000" cy="6858000"/>
          </a:xfrm>
          <a:prstGeom prst="rect">
            <a:avLst/>
          </a:prstGeom>
        </p:spPr>
      </p:pic>
      <p:pic>
        <p:nvPicPr>
          <p:cNvPr id="9" name="Content Placeholder 3" descr="pl_lt_old.png"/>
          <p:cNvPicPr>
            <a:picLocks noChangeAspect="1"/>
          </p:cNvPicPr>
          <p:nvPr/>
        </p:nvPicPr>
        <p:blipFill>
          <a:blip r:embed="rId3" cstate="print"/>
          <a:stretch>
            <a:fillRect/>
          </a:stretch>
        </p:blipFill>
        <p:spPr>
          <a:xfrm>
            <a:off x="6660232" y="1916832"/>
            <a:ext cx="1563550" cy="4176461"/>
          </a:xfrm>
          <a:prstGeom prst="rect">
            <a:avLst/>
          </a:prstGeom>
        </p:spPr>
      </p:pic>
      <p:pic>
        <p:nvPicPr>
          <p:cNvPr id="6" name="Picture 5" descr="powerpoint_talk0.png"/>
          <p:cNvPicPr>
            <a:picLocks noChangeAspect="1"/>
          </p:cNvPicPr>
          <p:nvPr/>
        </p:nvPicPr>
        <p:blipFill>
          <a:blip r:embed="rId4" cstate="print"/>
          <a:stretch>
            <a:fillRect/>
          </a:stretch>
        </p:blipFill>
        <p:spPr>
          <a:xfrm>
            <a:off x="539552" y="332656"/>
            <a:ext cx="2448272" cy="6162254"/>
          </a:xfrm>
          <a:prstGeom prst="rect">
            <a:avLst/>
          </a:prstGeom>
        </p:spPr>
      </p:pic>
      <p:sp>
        <p:nvSpPr>
          <p:cNvPr id="10" name="Rounded Rectangular Callout 9"/>
          <p:cNvSpPr/>
          <p:nvPr/>
        </p:nvSpPr>
        <p:spPr>
          <a:xfrm>
            <a:off x="0" y="5157192"/>
            <a:ext cx="9144000" cy="1700808"/>
          </a:xfrm>
          <a:prstGeom prst="wedgeRoundRectCallout">
            <a:avLst>
              <a:gd name="adj1" fmla="val 7628"/>
              <a:gd name="adj2" fmla="val -60743"/>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Who is it?</a:t>
            </a:r>
            <a:endParaRPr lang="en-GB" sz="3200" dirty="0"/>
          </a:p>
        </p:txBody>
      </p:sp>
    </p:spTree>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5_outsideposhhouse3.jpg"/>
          <p:cNvPicPr>
            <a:picLocks noChangeAspect="1"/>
          </p:cNvPicPr>
          <p:nvPr/>
        </p:nvPicPr>
        <p:blipFill>
          <a:blip r:embed="rId2" cstate="print"/>
          <a:stretch>
            <a:fillRect/>
          </a:stretch>
        </p:blipFill>
        <p:spPr>
          <a:xfrm>
            <a:off x="0" y="0"/>
            <a:ext cx="9144000" cy="6858000"/>
          </a:xfrm>
          <a:prstGeom prst="rect">
            <a:avLst/>
          </a:prstGeom>
        </p:spPr>
      </p:pic>
      <p:pic>
        <p:nvPicPr>
          <p:cNvPr id="9" name="Content Placeholder 3" descr="pl_lt_old.png"/>
          <p:cNvPicPr>
            <a:picLocks noChangeAspect="1"/>
          </p:cNvPicPr>
          <p:nvPr/>
        </p:nvPicPr>
        <p:blipFill>
          <a:blip r:embed="rId3" cstate="print"/>
          <a:stretch>
            <a:fillRect/>
          </a:stretch>
        </p:blipFill>
        <p:spPr>
          <a:xfrm>
            <a:off x="6660232" y="1916832"/>
            <a:ext cx="1563550" cy="4176461"/>
          </a:xfrm>
          <a:prstGeom prst="rect">
            <a:avLst/>
          </a:prstGeom>
        </p:spPr>
      </p:pic>
      <p:pic>
        <p:nvPicPr>
          <p:cNvPr id="6" name="Picture 5" descr="powerpoint_talk0.png"/>
          <p:cNvPicPr>
            <a:picLocks noChangeAspect="1"/>
          </p:cNvPicPr>
          <p:nvPr/>
        </p:nvPicPr>
        <p:blipFill>
          <a:blip r:embed="rId4" cstate="print"/>
          <a:stretch>
            <a:fillRect/>
          </a:stretch>
        </p:blipFill>
        <p:spPr>
          <a:xfrm>
            <a:off x="539552" y="332656"/>
            <a:ext cx="2448272" cy="6162254"/>
          </a:xfrm>
          <a:prstGeom prst="rect">
            <a:avLst/>
          </a:prstGeom>
        </p:spPr>
      </p:pic>
      <p:sp>
        <p:nvSpPr>
          <p:cNvPr id="10" name="Rounded Rectangular Callout 9"/>
          <p:cNvSpPr/>
          <p:nvPr/>
        </p:nvSpPr>
        <p:spPr>
          <a:xfrm>
            <a:off x="0" y="5157192"/>
            <a:ext cx="9144000" cy="1700808"/>
          </a:xfrm>
          <a:prstGeom prst="wedgeRoundRectCallout">
            <a:avLst>
              <a:gd name="adj1" fmla="val -29603"/>
              <a:gd name="adj2" fmla="val -69841"/>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It’s me! The professor!</a:t>
            </a:r>
            <a:endParaRPr lang="en-GB" sz="3200" dirty="0"/>
          </a:p>
        </p:txBody>
      </p:sp>
    </p:spTree>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5_outsideposhhouse3.jpg"/>
          <p:cNvPicPr>
            <a:picLocks noChangeAspect="1"/>
          </p:cNvPicPr>
          <p:nvPr/>
        </p:nvPicPr>
        <p:blipFill>
          <a:blip r:embed="rId2" cstate="print"/>
          <a:stretch>
            <a:fillRect/>
          </a:stretch>
        </p:blipFill>
        <p:spPr>
          <a:xfrm>
            <a:off x="0" y="0"/>
            <a:ext cx="9144000" cy="6858000"/>
          </a:xfrm>
          <a:prstGeom prst="rect">
            <a:avLst/>
          </a:prstGeom>
        </p:spPr>
      </p:pic>
      <p:pic>
        <p:nvPicPr>
          <p:cNvPr id="9" name="Content Placeholder 3" descr="pl_lt_old.png"/>
          <p:cNvPicPr>
            <a:picLocks noChangeAspect="1"/>
          </p:cNvPicPr>
          <p:nvPr/>
        </p:nvPicPr>
        <p:blipFill>
          <a:blip r:embed="rId3" cstate="print"/>
          <a:stretch>
            <a:fillRect/>
          </a:stretch>
        </p:blipFill>
        <p:spPr>
          <a:xfrm>
            <a:off x="6660232" y="1916832"/>
            <a:ext cx="1563550" cy="4176461"/>
          </a:xfrm>
          <a:prstGeom prst="rect">
            <a:avLst/>
          </a:prstGeom>
        </p:spPr>
      </p:pic>
      <p:pic>
        <p:nvPicPr>
          <p:cNvPr id="6" name="Picture 5" descr="powerpoint_talk0.png"/>
          <p:cNvPicPr>
            <a:picLocks noChangeAspect="1"/>
          </p:cNvPicPr>
          <p:nvPr/>
        </p:nvPicPr>
        <p:blipFill>
          <a:blip r:embed="rId4" cstate="print"/>
          <a:stretch>
            <a:fillRect/>
          </a:stretch>
        </p:blipFill>
        <p:spPr>
          <a:xfrm>
            <a:off x="539552" y="332656"/>
            <a:ext cx="2448272" cy="6162254"/>
          </a:xfrm>
          <a:prstGeom prst="rect">
            <a:avLst/>
          </a:prstGeom>
        </p:spPr>
      </p:pic>
      <p:sp>
        <p:nvSpPr>
          <p:cNvPr id="10" name="Rounded Rectangular Callout 9"/>
          <p:cNvSpPr/>
          <p:nvPr/>
        </p:nvSpPr>
        <p:spPr>
          <a:xfrm>
            <a:off x="0" y="5157192"/>
            <a:ext cx="9144000" cy="1700808"/>
          </a:xfrm>
          <a:prstGeom prst="wedgeRoundRectCallout">
            <a:avLst>
              <a:gd name="adj1" fmla="val 7628"/>
              <a:gd name="adj2" fmla="val -60743"/>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Oh, great! Come in, come in!</a:t>
            </a:r>
            <a:endParaRPr lang="en-GB" sz="3200" dirty="0"/>
          </a:p>
        </p:txBody>
      </p:sp>
    </p:spTree>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5_outsideposhhouse3.jpg"/>
          <p:cNvPicPr>
            <a:picLocks noChangeAspect="1"/>
          </p:cNvPicPr>
          <p:nvPr/>
        </p:nvPicPr>
        <p:blipFill>
          <a:blip r:embed="rId2" cstate="print"/>
          <a:stretch>
            <a:fillRect/>
          </a:stretch>
        </p:blipFill>
        <p:spPr>
          <a:xfrm>
            <a:off x="0" y="0"/>
            <a:ext cx="9144000" cy="6858000"/>
          </a:xfrm>
          <a:prstGeom prst="rect">
            <a:avLst/>
          </a:prstGeom>
        </p:spPr>
      </p:pic>
      <p:pic>
        <p:nvPicPr>
          <p:cNvPr id="9" name="Content Placeholder 3" descr="pl_lt_old.png"/>
          <p:cNvPicPr>
            <a:picLocks noChangeAspect="1"/>
          </p:cNvPicPr>
          <p:nvPr/>
        </p:nvPicPr>
        <p:blipFill>
          <a:blip r:embed="rId3" cstate="print"/>
          <a:stretch>
            <a:fillRect/>
          </a:stretch>
        </p:blipFill>
        <p:spPr>
          <a:xfrm>
            <a:off x="6660232" y="1916832"/>
            <a:ext cx="1563550" cy="4176461"/>
          </a:xfrm>
          <a:prstGeom prst="rect">
            <a:avLst/>
          </a:prstGeom>
        </p:spPr>
      </p:pic>
      <p:pic>
        <p:nvPicPr>
          <p:cNvPr id="6" name="Picture 5" descr="powerpoint_talk0.png"/>
          <p:cNvPicPr>
            <a:picLocks noChangeAspect="1"/>
          </p:cNvPicPr>
          <p:nvPr/>
        </p:nvPicPr>
        <p:blipFill>
          <a:blip r:embed="rId4" cstate="print"/>
          <a:stretch>
            <a:fillRect/>
          </a:stretch>
        </p:blipFill>
        <p:spPr>
          <a:xfrm>
            <a:off x="539552" y="332656"/>
            <a:ext cx="2448272" cy="6162254"/>
          </a:xfrm>
          <a:prstGeom prst="rect">
            <a:avLst/>
          </a:prstGeom>
        </p:spPr>
      </p:pic>
      <p:sp>
        <p:nvSpPr>
          <p:cNvPr id="10" name="Rounded Rectangular Callout 9"/>
          <p:cNvSpPr/>
          <p:nvPr/>
        </p:nvSpPr>
        <p:spPr>
          <a:xfrm>
            <a:off x="0" y="5157192"/>
            <a:ext cx="9144000" cy="1700808"/>
          </a:xfrm>
          <a:prstGeom prst="wedgeRoundRectCallout">
            <a:avLst>
              <a:gd name="adj1" fmla="val -29603"/>
              <a:gd name="adj2" fmla="val -69841"/>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Seems we’ve been invited in, Slide.</a:t>
            </a:r>
            <a:endParaRPr lang="en-GB" sz="3200" dirty="0"/>
          </a:p>
        </p:txBody>
      </p:sp>
    </p:spTree>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5_outsideposhhouse3.jpg"/>
          <p:cNvPicPr>
            <a:picLocks noChangeAspect="1"/>
          </p:cNvPicPr>
          <p:nvPr/>
        </p:nvPicPr>
        <p:blipFill>
          <a:blip r:embed="rId2" cstate="print"/>
          <a:stretch>
            <a:fillRect/>
          </a:stretch>
        </p:blipFill>
        <p:spPr>
          <a:xfrm>
            <a:off x="0" y="0"/>
            <a:ext cx="9144000" cy="6858000"/>
          </a:xfrm>
          <a:prstGeom prst="rect">
            <a:avLst/>
          </a:prstGeom>
        </p:spPr>
      </p:pic>
      <p:pic>
        <p:nvPicPr>
          <p:cNvPr id="9" name="Content Placeholder 3" descr="pl_lt_old.png"/>
          <p:cNvPicPr>
            <a:picLocks noChangeAspect="1"/>
          </p:cNvPicPr>
          <p:nvPr/>
        </p:nvPicPr>
        <p:blipFill>
          <a:blip r:embed="rId3" cstate="print"/>
          <a:stretch>
            <a:fillRect/>
          </a:stretch>
        </p:blipFill>
        <p:spPr>
          <a:xfrm>
            <a:off x="6660232" y="1916832"/>
            <a:ext cx="1563550" cy="4176461"/>
          </a:xfrm>
          <a:prstGeom prst="rect">
            <a:avLst/>
          </a:prstGeom>
        </p:spPr>
      </p:pic>
      <p:pic>
        <p:nvPicPr>
          <p:cNvPr id="6" name="Picture 5" descr="powerpoint_talk0.png"/>
          <p:cNvPicPr>
            <a:picLocks noChangeAspect="1"/>
          </p:cNvPicPr>
          <p:nvPr/>
        </p:nvPicPr>
        <p:blipFill>
          <a:blip r:embed="rId4" cstate="print"/>
          <a:stretch>
            <a:fillRect/>
          </a:stretch>
        </p:blipFill>
        <p:spPr>
          <a:xfrm>
            <a:off x="539552" y="332656"/>
            <a:ext cx="2448272" cy="6162254"/>
          </a:xfrm>
          <a:prstGeom prst="rect">
            <a:avLst/>
          </a:prstGeom>
        </p:spPr>
      </p:pic>
      <p:sp>
        <p:nvSpPr>
          <p:cNvPr id="10" name="Rounded Rectangular Callout 9"/>
          <p:cNvSpPr/>
          <p:nvPr/>
        </p:nvSpPr>
        <p:spPr>
          <a:xfrm>
            <a:off x="0" y="5157192"/>
            <a:ext cx="9144000" cy="1700808"/>
          </a:xfrm>
          <a:prstGeom prst="wedgeRoundRectCallout">
            <a:avLst>
              <a:gd name="adj1" fmla="val 27320"/>
              <a:gd name="adj2" fmla="val -69841"/>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Well, let’s not dilly-dally! Come on!</a:t>
            </a:r>
            <a:endParaRPr lang="en-GB" sz="3200" dirty="0"/>
          </a:p>
        </p:txBody>
      </p:sp>
    </p:spTree>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5_outsideposhhouse3.jpg"/>
          <p:cNvPicPr>
            <a:picLocks noChangeAspect="1"/>
          </p:cNvPicPr>
          <p:nvPr/>
        </p:nvPicPr>
        <p:blipFill>
          <a:blip r:embed="rId2" cstate="print"/>
          <a:stretch>
            <a:fillRect/>
          </a:stretch>
        </p:blipFill>
        <p:spPr>
          <a:xfrm>
            <a:off x="0" y="0"/>
            <a:ext cx="9144000" cy="6858000"/>
          </a:xfrm>
          <a:prstGeom prst="rect">
            <a:avLst/>
          </a:prstGeom>
        </p:spPr>
      </p:pic>
      <p:pic>
        <p:nvPicPr>
          <p:cNvPr id="6" name="Picture 5" descr="powerpoint_talk0.png"/>
          <p:cNvPicPr>
            <a:picLocks noChangeAspect="1"/>
          </p:cNvPicPr>
          <p:nvPr/>
        </p:nvPicPr>
        <p:blipFill>
          <a:blip r:embed="rId3" cstate="print"/>
          <a:stretch>
            <a:fillRect/>
          </a:stretch>
        </p:blipFill>
        <p:spPr>
          <a:xfrm>
            <a:off x="539552" y="332656"/>
            <a:ext cx="2448272" cy="6162254"/>
          </a:xfrm>
          <a:prstGeom prst="rect">
            <a:avLst/>
          </a:prstGeom>
        </p:spPr>
      </p:pic>
      <p:pic>
        <p:nvPicPr>
          <p:cNvPr id="8" name="Content Placeholder 3" descr="pl_lt_old.png"/>
          <p:cNvPicPr>
            <a:picLocks noChangeAspect="1"/>
          </p:cNvPicPr>
          <p:nvPr/>
        </p:nvPicPr>
        <p:blipFill>
          <a:blip r:embed="rId4" cstate="print"/>
          <a:stretch>
            <a:fillRect/>
          </a:stretch>
        </p:blipFill>
        <p:spPr>
          <a:xfrm>
            <a:off x="5220072" y="2348880"/>
            <a:ext cx="1224136" cy="3269839"/>
          </a:xfrm>
          <a:prstGeom prst="rect">
            <a:avLst/>
          </a:prstGeom>
        </p:spPr>
      </p:pic>
      <p:sp>
        <p:nvSpPr>
          <p:cNvPr id="10" name="Rounded Rectangular Callout 9"/>
          <p:cNvSpPr/>
          <p:nvPr/>
        </p:nvSpPr>
        <p:spPr>
          <a:xfrm>
            <a:off x="0" y="5157192"/>
            <a:ext cx="9144000" cy="1700808"/>
          </a:xfrm>
          <a:prstGeom prst="wedgeRoundRectCallout">
            <a:avLst>
              <a:gd name="adj1" fmla="val -29603"/>
              <a:gd name="adj2" fmla="val -69841"/>
              <a:gd name="adj3" fmla="val 16667"/>
            </a:avLst>
          </a:prstGeom>
          <a:gradFill>
            <a:gsLst>
              <a:gs pos="0">
                <a:srgbClr val="C85108">
                  <a:shade val="30000"/>
                  <a:satMod val="115000"/>
                </a:srgbClr>
              </a:gs>
              <a:gs pos="50000">
                <a:srgbClr val="C85108">
                  <a:shade val="67500"/>
                  <a:satMod val="115000"/>
                </a:srgbClr>
              </a:gs>
              <a:gs pos="100000">
                <a:srgbClr val="C85108">
                  <a:shade val="100000"/>
                  <a:satMod val="115000"/>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smtClean="0"/>
              <a:t>Hold your pace, Slide!</a:t>
            </a:r>
            <a:endParaRPr lang="en-GB" sz="3200" dirty="0"/>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Custom 7">
      <a:dk1>
        <a:srgbClr val="FFFFFF"/>
      </a:dk1>
      <a:lt1>
        <a:srgbClr val="FFFFF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552</TotalTime>
  <Words>2634</Words>
  <Application>Microsoft Office PowerPoint</Application>
  <PresentationFormat>On-screen Show (4:3)</PresentationFormat>
  <Paragraphs>470</Paragraphs>
  <Slides>333</Slides>
  <Notes>0</Notes>
  <HiddenSlides>0</HiddenSlides>
  <MMClips>3</MMClips>
  <ScaleCrop>false</ScaleCrop>
  <HeadingPairs>
    <vt:vector size="4" baseType="variant">
      <vt:variant>
        <vt:lpstr>Theme</vt:lpstr>
      </vt:variant>
      <vt:variant>
        <vt:i4>1</vt:i4>
      </vt:variant>
      <vt:variant>
        <vt:lpstr>Slide Titles</vt:lpstr>
      </vt:variant>
      <vt:variant>
        <vt:i4>333</vt:i4>
      </vt:variant>
    </vt:vector>
  </HeadingPairs>
  <TitlesOfParts>
    <vt:vector size="334" baseType="lpstr">
      <vt:lpstr>Office Theme</vt:lpstr>
      <vt:lpstr>Professor PowerPoint and the Impossible Puzzle </vt:lpstr>
      <vt:lpstr>Chapter 1</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Puzzle 001</vt:lpstr>
      <vt:lpstr>Puzzle 001</vt:lpstr>
      <vt:lpstr>Puzzle 001</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Puzzle 002</vt:lpstr>
      <vt:lpstr>Puzzle 002</vt:lpstr>
      <vt:lpstr>Puzzle 002</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Puzzle 003</vt:lpstr>
      <vt:lpstr>Slide 57</vt:lpstr>
      <vt:lpstr>Slide 58</vt:lpstr>
      <vt:lpstr>Puzzle 004</vt:lpstr>
      <vt:lpstr>Puzzle 004</vt:lpstr>
      <vt:lpstr>Puzzle 004</vt:lpstr>
      <vt:lpstr>Puzzle 004</vt:lpstr>
      <vt:lpstr>Puzzle 004</vt:lpstr>
      <vt:lpstr>Puzzle 004</vt:lpstr>
      <vt:lpstr>Puzzle 004</vt:lpstr>
      <vt:lpstr>Puzzle 004</vt:lpstr>
      <vt:lpstr>Puzzle 004</vt:lpstr>
      <vt:lpstr>Puzzle 004</vt:lpstr>
      <vt:lpstr>Puzzle 004</vt:lpstr>
      <vt:lpstr>Puzzle 004</vt:lpstr>
      <vt:lpstr>Puzzle 004</vt:lpstr>
      <vt:lpstr>Puzzle 004</vt:lpstr>
      <vt:lpstr>Puzzle 004</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Slide 219</vt:lpstr>
      <vt:lpstr>Slide 220</vt:lpstr>
      <vt:lpstr>Slide 221</vt:lpstr>
      <vt:lpstr>Slide 222</vt:lpstr>
      <vt:lpstr>Puzzle 005</vt:lpstr>
      <vt:lpstr>Puzzle 005</vt:lpstr>
      <vt:lpstr>Puzzle 005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Right. Back to the serious story...</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Puzzle 006</vt:lpstr>
      <vt:lpstr>Puzzle 006</vt:lpstr>
      <vt:lpstr>Puzzle 006</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Two years later…</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Slide 324</vt:lpstr>
      <vt:lpstr>Slide 325</vt:lpstr>
      <vt:lpstr>Slide 326</vt:lpstr>
      <vt:lpstr>Slide 327</vt:lpstr>
      <vt:lpstr>Slide 328</vt:lpstr>
      <vt:lpstr>Slide 329</vt:lpstr>
      <vt:lpstr>Slide 330</vt:lpstr>
      <vt:lpstr>Slide 331</vt:lpstr>
      <vt:lpstr>Slide 332</vt:lpstr>
      <vt:lpstr>End of Chapter 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Professor PowerPoint and the</dc:title>
  <dc:creator>Hussain</dc:creator>
  <cp:lastModifiedBy>Hussain</cp:lastModifiedBy>
  <cp:revision>122</cp:revision>
  <dcterms:created xsi:type="dcterms:W3CDTF">2011-07-05T16:02:49Z</dcterms:created>
  <dcterms:modified xsi:type="dcterms:W3CDTF">2013-09-08T21:01:50Z</dcterms:modified>
</cp:coreProperties>
</file>